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959" r:id="rId5"/>
    <p:sldMasterId id="2147483823" r:id="rId6"/>
    <p:sldMasterId id="2147483853" r:id="rId7"/>
    <p:sldMasterId id="2147483876" r:id="rId8"/>
    <p:sldMasterId id="2147483901" r:id="rId9"/>
    <p:sldMasterId id="2147483928" r:id="rId10"/>
    <p:sldMasterId id="2147483952" r:id="rId11"/>
  </p:sldMasterIdLst>
  <p:handoutMasterIdLst>
    <p:handoutMasterId r:id="rId24"/>
  </p:handoutMasterIdLst>
  <p:sldIdLst>
    <p:sldId id="309" r:id="rId12"/>
    <p:sldId id="311" r:id="rId13"/>
    <p:sldId id="310" r:id="rId14"/>
    <p:sldId id="266" r:id="rId15"/>
    <p:sldId id="282" r:id="rId16"/>
    <p:sldId id="313" r:id="rId17"/>
    <p:sldId id="320" r:id="rId18"/>
    <p:sldId id="314" r:id="rId19"/>
    <p:sldId id="317" r:id="rId20"/>
    <p:sldId id="321" r:id="rId21"/>
    <p:sldId id="322" r:id="rId22"/>
    <p:sldId id="306" r:id="rId23"/>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328"/>
    <a:srgbClr val="000000"/>
    <a:srgbClr val="59595B"/>
    <a:srgbClr val="F0F0F0"/>
    <a:srgbClr val="939598"/>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13" autoAdjust="0"/>
    <p:restoredTop sz="96327" autoAdjust="0"/>
  </p:normalViewPr>
  <p:slideViewPr>
    <p:cSldViewPr snapToGrid="0">
      <p:cViewPr varScale="1">
        <p:scale>
          <a:sx n="152" d="100"/>
          <a:sy n="152" d="100"/>
        </p:scale>
        <p:origin x="2888" y="1504"/>
      </p:cViewPr>
      <p:guideLst/>
    </p:cSldViewPr>
  </p:slideViewPr>
  <p:outlineViewPr>
    <p:cViewPr>
      <p:scale>
        <a:sx n="33" d="100"/>
        <a:sy n="33" d="100"/>
      </p:scale>
      <p:origin x="0" y="-14148"/>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0" d="100"/>
          <a:sy n="90" d="100"/>
        </p:scale>
        <p:origin x="278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5928AB-FB45-41B6-B767-6E1FCD9592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D226F71-6231-44FB-B6F9-3F3800C944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8B7CBE-E149-4CA6-8DBA-76B57A442203}" type="datetimeFigureOut">
              <a:rPr lang="en-GB" smtClean="0"/>
              <a:t>01/07/2023</a:t>
            </a:fld>
            <a:endParaRPr lang="en-GB"/>
          </a:p>
        </p:txBody>
      </p:sp>
      <p:sp>
        <p:nvSpPr>
          <p:cNvPr id="4" name="Footer Placeholder 3">
            <a:extLst>
              <a:ext uri="{FF2B5EF4-FFF2-40B4-BE49-F238E27FC236}">
                <a16:creationId xmlns:a16="http://schemas.microsoft.com/office/drawing/2014/main" id="{6818812E-8804-4DAE-A81E-98036292BE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2876627-61FB-497E-81F6-FC5F7D1B83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187E6D-93D8-415D-8B98-2E560EE57356}" type="slidenum">
              <a:rPr lang="en-GB" smtClean="0"/>
              <a:t>‹#›</a:t>
            </a:fld>
            <a:endParaRPr lang="en-GB"/>
          </a:p>
        </p:txBody>
      </p:sp>
    </p:spTree>
    <p:extLst>
      <p:ext uri="{BB962C8B-B14F-4D97-AF65-F5344CB8AC3E}">
        <p14:creationId xmlns:p14="http://schemas.microsoft.com/office/powerpoint/2010/main" val="5389392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5.xml"/><Relationship Id="rId4" Type="http://schemas.openxmlformats.org/officeDocument/2006/relationships/image" Target="../media/image5.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Master" Target="../slideMasters/slideMaster8.xml"/><Relationship Id="rId4" Type="http://schemas.openxmlformats.org/officeDocument/2006/relationships/image" Target="../media/image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Master" Target="../slideMasters/slideMaster8.xml"/><Relationship Id="rId4" Type="http://schemas.openxmlformats.org/officeDocument/2006/relationships/image" Target="../media/image7.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with image full">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7B26CFC-DD8F-413E-8D8F-ECDE90506C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tx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063513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black #2">
    <p:bg>
      <p:bgPr>
        <a:solidFill>
          <a:schemeClr val="bg1"/>
        </a:solidFill>
        <a:effectLst/>
      </p:bgPr>
    </p:bg>
    <p:spTree>
      <p:nvGrpSpPr>
        <p:cNvPr id="1" name=""/>
        <p:cNvGrpSpPr/>
        <p:nvPr/>
      </p:nvGrpSpPr>
      <p:grpSpPr>
        <a:xfrm>
          <a:off x="0" y="0"/>
          <a:ext cx="0" cy="0"/>
          <a:chOff x="0" y="0"/>
          <a:chExt cx="0" cy="0"/>
        </a:xfrm>
      </p:grpSpPr>
      <p:pic>
        <p:nvPicPr>
          <p:cNvPr id="14" name="Picture 13">
            <a:hlinkClick r:id="" action="ppaction://media"/>
            <a:extLst>
              <a:ext uri="{FF2B5EF4-FFF2-40B4-BE49-F238E27FC236}">
                <a16:creationId xmlns:a16="http://schemas.microsoft.com/office/drawing/2014/main" id="{D8CD8FD4-42F5-4228-BBAC-B5B0238F0E23}"/>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rcRect r="47608"/>
          <a:stretch>
            <a:fillRect/>
          </a:stretch>
        </p:blipFill>
        <p:spPr>
          <a:xfrm>
            <a:off x="6378001" y="0"/>
            <a:ext cx="5814581" cy="6858000"/>
          </a:xfrm>
          <a:custGeom>
            <a:avLst/>
            <a:gdLst>
              <a:gd name="connsiteX0" fmla="*/ 0 w 5814581"/>
              <a:gd name="connsiteY0" fmla="*/ 0 h 6858000"/>
              <a:gd name="connsiteX1" fmla="*/ 5814581 w 5814581"/>
              <a:gd name="connsiteY1" fmla="*/ 0 h 6858000"/>
              <a:gd name="connsiteX2" fmla="*/ 5814581 w 5814581"/>
              <a:gd name="connsiteY2" fmla="*/ 6858000 h 6858000"/>
              <a:gd name="connsiteX3" fmla="*/ 0 w 58145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14581" h="6858000">
                <a:moveTo>
                  <a:pt x="0" y="0"/>
                </a:moveTo>
                <a:lnTo>
                  <a:pt x="5814581" y="0"/>
                </a:lnTo>
                <a:lnTo>
                  <a:pt x="5814581" y="6858000"/>
                </a:lnTo>
                <a:lnTo>
                  <a:pt x="0" y="6858000"/>
                </a:lnTo>
                <a:close/>
              </a:path>
            </a:pathLst>
          </a:cu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tx1"/>
                </a:solidFill>
              </a:defRPr>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tx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B7A8D25C-0FAC-4D82-AB1C-939EFBD51801}"/>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2850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2">
    <p:bg>
      <p:bgPr>
        <a:solidFill>
          <a:srgbClr val="000000"/>
        </a:solidFill>
        <a:effectLst/>
      </p:bgPr>
    </p:bg>
    <p:spTree>
      <p:nvGrpSpPr>
        <p:cNvPr id="1" name=""/>
        <p:cNvGrpSpPr/>
        <p:nvPr/>
      </p:nvGrpSpPr>
      <p:grpSpPr>
        <a:xfrm>
          <a:off x="0" y="0"/>
          <a:ext cx="0" cy="0"/>
          <a:chOff x="0" y="0"/>
          <a:chExt cx="0" cy="0"/>
        </a:xfrm>
      </p:grpSpPr>
      <p:pic>
        <p:nvPicPr>
          <p:cNvPr id="15" name="Picture 14">
            <a:hlinkClick r:id="" action="ppaction://media"/>
            <a:extLst>
              <a:ext uri="{FF2B5EF4-FFF2-40B4-BE49-F238E27FC236}">
                <a16:creationId xmlns:a16="http://schemas.microsoft.com/office/drawing/2014/main" id="{0238D2A0-DB3C-4C7B-BFFC-C9389AD6D131}"/>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rcRect r="52281"/>
          <a:stretch>
            <a:fillRect/>
          </a:stretch>
        </p:blipFill>
        <p:spPr>
          <a:xfrm>
            <a:off x="6374054" y="0"/>
            <a:ext cx="5817946" cy="6858000"/>
          </a:xfrm>
          <a:custGeom>
            <a:avLst/>
            <a:gdLst>
              <a:gd name="connsiteX0" fmla="*/ 0 w 5817946"/>
              <a:gd name="connsiteY0" fmla="*/ 0 h 6858000"/>
              <a:gd name="connsiteX1" fmla="*/ 5817946 w 5817946"/>
              <a:gd name="connsiteY1" fmla="*/ 0 h 6858000"/>
              <a:gd name="connsiteX2" fmla="*/ 5817946 w 5817946"/>
              <a:gd name="connsiteY2" fmla="*/ 6858000 h 6858000"/>
              <a:gd name="connsiteX3" fmla="*/ 0 w 58179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17946" h="6858000">
                <a:moveTo>
                  <a:pt x="0" y="0"/>
                </a:moveTo>
                <a:lnTo>
                  <a:pt x="5817946" y="0"/>
                </a:lnTo>
                <a:lnTo>
                  <a:pt x="5817946" y="6858000"/>
                </a:lnTo>
                <a:lnTo>
                  <a:pt x="0" y="6858000"/>
                </a:lnTo>
                <a:close/>
              </a:path>
            </a:pathLst>
          </a:cu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596F6254-901B-4F80-B3ED-3890E0D82CFB}"/>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139754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white">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C64EBF-DA96-4D09-B6A0-839B57073C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755999"/>
            <a:ext cx="543525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9" name="Text Placeholder 8">
            <a:extLst>
              <a:ext uri="{FF2B5EF4-FFF2-40B4-BE49-F238E27FC236}">
                <a16:creationId xmlns:a16="http://schemas.microsoft.com/office/drawing/2014/main" id="{CA76F85B-DDA2-45F5-B69F-D4602ACFEA3A}"/>
              </a:ext>
            </a:extLst>
          </p:cNvPr>
          <p:cNvSpPr>
            <a:spLocks noGrp="1"/>
          </p:cNvSpPr>
          <p:nvPr>
            <p:ph type="body" sz="quarter" idx="16" hasCustomPrompt="1"/>
          </p:nvPr>
        </p:nvSpPr>
        <p:spPr>
          <a:xfrm>
            <a:off x="7285383" y="755998"/>
            <a:ext cx="4516092" cy="4679999"/>
          </a:xfrm>
        </p:spPr>
        <p:txBody>
          <a:bodyPr/>
          <a:lstStyle>
            <a:lvl1pPr marL="0" indent="0">
              <a:buFontTx/>
              <a:buNone/>
              <a:defRPr>
                <a:solidFill>
                  <a:schemeClr val="tx1"/>
                </a:solidFill>
              </a:defRPr>
            </a:lvl1pPr>
          </a:lstStyle>
          <a:p>
            <a:pPr lvl="0"/>
            <a:r>
              <a:rPr lang="en-US"/>
              <a:t>Tekst</a:t>
            </a:r>
            <a:endParaRPr lang="en-US" dirty="0"/>
          </a:p>
        </p:txBody>
      </p:sp>
      <p:sp>
        <p:nvSpPr>
          <p:cNvPr id="15" name="Text Placeholder 8">
            <a:extLst>
              <a:ext uri="{FF2B5EF4-FFF2-40B4-BE49-F238E27FC236}">
                <a16:creationId xmlns:a16="http://schemas.microsoft.com/office/drawing/2014/main" id="{416AF036-6112-4361-9813-A1037B4996B4}"/>
              </a:ext>
            </a:extLst>
          </p:cNvPr>
          <p:cNvSpPr>
            <a:spLocks noGrp="1"/>
          </p:cNvSpPr>
          <p:nvPr>
            <p:ph type="body" sz="quarter" idx="17" hasCustomPrompt="1"/>
          </p:nvPr>
        </p:nvSpPr>
        <p:spPr>
          <a:xfrm>
            <a:off x="6564000" y="755999"/>
            <a:ext cx="523721" cy="4679999"/>
          </a:xfrm>
        </p:spPr>
        <p:txBody>
          <a:bodyPr/>
          <a:lstStyle>
            <a:lvl1pPr marL="0" indent="0">
              <a:buFontTx/>
              <a:buNone/>
              <a:defRPr>
                <a:solidFill>
                  <a:schemeClr val="tx1"/>
                </a:solidFill>
              </a:defRPr>
            </a:lvl1pPr>
          </a:lstStyle>
          <a:p>
            <a:pPr lvl="0"/>
            <a:r>
              <a:rPr lang="en-US"/>
              <a:t>01.</a:t>
            </a:r>
            <a:endParaRPr lang="en-US" dirty="0"/>
          </a:p>
        </p:txBody>
      </p:sp>
    </p:spTree>
    <p:extLst>
      <p:ext uri="{BB962C8B-B14F-4D97-AF65-F5344CB8AC3E}">
        <p14:creationId xmlns:p14="http://schemas.microsoft.com/office/powerpoint/2010/main" val="2577283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able of contents black">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F4EE8F-F2A7-4157-BF05-F800ACCB3B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755999"/>
            <a:ext cx="543525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9" name="Text Placeholder 8">
            <a:extLst>
              <a:ext uri="{FF2B5EF4-FFF2-40B4-BE49-F238E27FC236}">
                <a16:creationId xmlns:a16="http://schemas.microsoft.com/office/drawing/2014/main" id="{CA76F85B-DDA2-45F5-B69F-D4602ACFEA3A}"/>
              </a:ext>
            </a:extLst>
          </p:cNvPr>
          <p:cNvSpPr>
            <a:spLocks noGrp="1"/>
          </p:cNvSpPr>
          <p:nvPr>
            <p:ph type="body" sz="quarter" idx="16" hasCustomPrompt="1"/>
          </p:nvPr>
        </p:nvSpPr>
        <p:spPr>
          <a:xfrm>
            <a:off x="7285383" y="755998"/>
            <a:ext cx="4516092" cy="4679999"/>
          </a:xfrm>
        </p:spPr>
        <p:txBody>
          <a:bodyPr/>
          <a:lstStyle>
            <a:lvl1pPr marL="0" indent="0">
              <a:buFontTx/>
              <a:buNone/>
              <a:defRPr>
                <a:solidFill>
                  <a:schemeClr val="bg1"/>
                </a:solidFill>
              </a:defRPr>
            </a:lvl1pPr>
          </a:lstStyle>
          <a:p>
            <a:pPr lvl="0"/>
            <a:r>
              <a:rPr lang="en-US"/>
              <a:t>Tekst</a:t>
            </a:r>
            <a:endParaRPr lang="en-US" dirty="0"/>
          </a:p>
        </p:txBody>
      </p:sp>
      <p:sp>
        <p:nvSpPr>
          <p:cNvPr id="15" name="Text Placeholder 8">
            <a:extLst>
              <a:ext uri="{FF2B5EF4-FFF2-40B4-BE49-F238E27FC236}">
                <a16:creationId xmlns:a16="http://schemas.microsoft.com/office/drawing/2014/main" id="{416AF036-6112-4361-9813-A1037B4996B4}"/>
              </a:ext>
            </a:extLst>
          </p:cNvPr>
          <p:cNvSpPr>
            <a:spLocks noGrp="1"/>
          </p:cNvSpPr>
          <p:nvPr>
            <p:ph type="body" sz="quarter" idx="17" hasCustomPrompt="1"/>
          </p:nvPr>
        </p:nvSpPr>
        <p:spPr>
          <a:xfrm>
            <a:off x="6564000" y="755999"/>
            <a:ext cx="523721" cy="4679999"/>
          </a:xfrm>
        </p:spPr>
        <p:txBody>
          <a:bodyPr/>
          <a:lstStyle>
            <a:lvl1pPr marL="0" indent="0">
              <a:buFontTx/>
              <a:buNone/>
              <a:defRPr>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013308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able of contents dark-grey">
    <p:bg>
      <p:bgPr>
        <a:solidFill>
          <a:srgbClr val="1E232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854F08-E09D-43C4-93DA-C8C47BBB18C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755999"/>
            <a:ext cx="543525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9" name="Text Placeholder 8">
            <a:extLst>
              <a:ext uri="{FF2B5EF4-FFF2-40B4-BE49-F238E27FC236}">
                <a16:creationId xmlns:a16="http://schemas.microsoft.com/office/drawing/2014/main" id="{CA76F85B-DDA2-45F5-B69F-D4602ACFEA3A}"/>
              </a:ext>
            </a:extLst>
          </p:cNvPr>
          <p:cNvSpPr>
            <a:spLocks noGrp="1"/>
          </p:cNvSpPr>
          <p:nvPr>
            <p:ph type="body" sz="quarter" idx="16" hasCustomPrompt="1"/>
          </p:nvPr>
        </p:nvSpPr>
        <p:spPr>
          <a:xfrm>
            <a:off x="7285383" y="755998"/>
            <a:ext cx="4516092" cy="4679999"/>
          </a:xfrm>
        </p:spPr>
        <p:txBody>
          <a:bodyPr/>
          <a:lstStyle>
            <a:lvl1pPr marL="0" indent="0">
              <a:buFontTx/>
              <a:buNone/>
              <a:defRPr>
                <a:solidFill>
                  <a:schemeClr val="bg1"/>
                </a:solidFill>
              </a:defRPr>
            </a:lvl1pPr>
          </a:lstStyle>
          <a:p>
            <a:pPr lvl="0"/>
            <a:r>
              <a:rPr lang="en-US"/>
              <a:t>Tekst</a:t>
            </a:r>
            <a:endParaRPr lang="en-US" dirty="0"/>
          </a:p>
        </p:txBody>
      </p:sp>
      <p:sp>
        <p:nvSpPr>
          <p:cNvPr id="15" name="Text Placeholder 8">
            <a:extLst>
              <a:ext uri="{FF2B5EF4-FFF2-40B4-BE49-F238E27FC236}">
                <a16:creationId xmlns:a16="http://schemas.microsoft.com/office/drawing/2014/main" id="{416AF036-6112-4361-9813-A1037B4996B4}"/>
              </a:ext>
            </a:extLst>
          </p:cNvPr>
          <p:cNvSpPr>
            <a:spLocks noGrp="1"/>
          </p:cNvSpPr>
          <p:nvPr>
            <p:ph type="body" sz="quarter" idx="17" hasCustomPrompt="1"/>
          </p:nvPr>
        </p:nvSpPr>
        <p:spPr>
          <a:xfrm>
            <a:off x="6564000" y="755999"/>
            <a:ext cx="523721" cy="4679999"/>
          </a:xfrm>
        </p:spPr>
        <p:txBody>
          <a:bodyPr/>
          <a:lstStyle>
            <a:lvl1pPr marL="0" indent="0">
              <a:buFontTx/>
              <a:buNone/>
              <a:defRPr>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54904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white">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EC462-1631-40E8-B0D5-89831A4613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17" name="Subtitle 2">
            <a:extLst>
              <a:ext uri="{FF2B5EF4-FFF2-40B4-BE49-F238E27FC236}">
                <a16:creationId xmlns:a16="http://schemas.microsoft.com/office/drawing/2014/main" id="{5587DDDD-DBF8-4307-9F46-3189076B1E03}"/>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itle 1">
            <a:extLst>
              <a:ext uri="{FF2B5EF4-FFF2-40B4-BE49-F238E27FC236}">
                <a16:creationId xmlns:a16="http://schemas.microsoft.com/office/drawing/2014/main" id="{326B359A-ACE1-438C-842E-0AD778A5BC34}"/>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tx1"/>
                </a:solidFill>
              </a:defRPr>
            </a:lvl1pPr>
          </a:lstStyle>
          <a:p>
            <a:r>
              <a:rPr lang="en-US"/>
              <a:t>Click to edit Master title style</a:t>
            </a:r>
            <a:endParaRPr lang="en-US" dirty="0"/>
          </a:p>
        </p:txBody>
      </p:sp>
      <p:sp>
        <p:nvSpPr>
          <p:cNvPr id="18" name="Text Placeholder 8">
            <a:extLst>
              <a:ext uri="{FF2B5EF4-FFF2-40B4-BE49-F238E27FC236}">
                <a16:creationId xmlns:a16="http://schemas.microsoft.com/office/drawing/2014/main" id="{1A27E718-AB76-41A3-AB05-76B47C2E6001}"/>
              </a:ext>
            </a:extLst>
          </p:cNvPr>
          <p:cNvSpPr>
            <a:spLocks noGrp="1"/>
          </p:cNvSpPr>
          <p:nvPr>
            <p:ph type="body" sz="quarter" idx="17" hasCustomPrompt="1"/>
          </p:nvPr>
        </p:nvSpPr>
        <p:spPr>
          <a:xfrm>
            <a:off x="755650" y="2507102"/>
            <a:ext cx="489952" cy="426900"/>
          </a:xfrm>
        </p:spPr>
        <p:txBody>
          <a:bodyPr tIns="108000" anchor="b"/>
          <a:lstStyle>
            <a:lvl1pPr marL="0" indent="0">
              <a:lnSpc>
                <a:spcPct val="100000"/>
              </a:lnSpc>
              <a:buFontTx/>
              <a:buNone/>
              <a:defRPr sz="2100">
                <a:solidFill>
                  <a:schemeClr val="tx1"/>
                </a:solidFill>
              </a:defRPr>
            </a:lvl1pPr>
          </a:lstStyle>
          <a:p>
            <a:pPr lvl="0"/>
            <a:r>
              <a:rPr lang="en-US"/>
              <a:t>01</a:t>
            </a:r>
            <a:endParaRPr lang="en-US" dirty="0"/>
          </a:p>
        </p:txBody>
      </p:sp>
    </p:spTree>
    <p:extLst>
      <p:ext uri="{BB962C8B-B14F-4D97-AF65-F5344CB8AC3E}">
        <p14:creationId xmlns:p14="http://schemas.microsoft.com/office/powerpoint/2010/main" val="2528394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black">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F1681-82CD-4EAF-83C7-52708EF47B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2C8685BA-749B-4E69-9ED0-2B395E8AE1BF}"/>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FFC4176D-6512-4994-8E8D-2D32A2565541}"/>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8" name="Text Placeholder 8">
            <a:extLst>
              <a:ext uri="{FF2B5EF4-FFF2-40B4-BE49-F238E27FC236}">
                <a16:creationId xmlns:a16="http://schemas.microsoft.com/office/drawing/2014/main" id="{1A27E718-AB76-41A3-AB05-76B47C2E6001}"/>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673029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dark-grey">
    <p:bg>
      <p:bgPr>
        <a:solidFill>
          <a:srgbClr val="1E232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6853F-5114-4150-8985-629770C189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DCDC7C8E-A2EE-4B12-9D11-4A9C62FEFDDE}"/>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752A28D3-3B72-4C61-8367-D3BF0CF8FF4D}"/>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8" name="Text Placeholder 8">
            <a:extLst>
              <a:ext uri="{FF2B5EF4-FFF2-40B4-BE49-F238E27FC236}">
                <a16:creationId xmlns:a16="http://schemas.microsoft.com/office/drawing/2014/main" id="{1A27E718-AB76-41A3-AB05-76B47C2E6001}"/>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031284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grey picture right">
    <p:bg>
      <p:bgPr>
        <a:solidFill>
          <a:schemeClr val="bg1"/>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4CE5D35A-252D-4E52-B59E-887EA3B80598}"/>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tx1"/>
                </a:solidFill>
              </a:defRPr>
            </a:lvl1pPr>
          </a:lstStyle>
          <a:p>
            <a:r>
              <a:rPr lang="en-US"/>
              <a:t>Click to edit Master title style</a:t>
            </a:r>
            <a:endParaRPr lang="en-US" dirty="0"/>
          </a:p>
        </p:txBody>
      </p:sp>
      <p:sp>
        <p:nvSpPr>
          <p:cNvPr id="13" name="Text Placeholder 8">
            <a:extLst>
              <a:ext uri="{FF2B5EF4-FFF2-40B4-BE49-F238E27FC236}">
                <a16:creationId xmlns:a16="http://schemas.microsoft.com/office/drawing/2014/main" id="{2725E1A9-F5F3-4DFB-833B-43237D6CDA9F}"/>
              </a:ext>
            </a:extLst>
          </p:cNvPr>
          <p:cNvSpPr>
            <a:spLocks noGrp="1"/>
          </p:cNvSpPr>
          <p:nvPr>
            <p:ph type="body" sz="quarter" idx="17" hasCustomPrompt="1"/>
          </p:nvPr>
        </p:nvSpPr>
        <p:spPr>
          <a:xfrm>
            <a:off x="755650" y="2507102"/>
            <a:ext cx="489952" cy="426900"/>
          </a:xfrm>
        </p:spPr>
        <p:txBody>
          <a:bodyPr tIns="108000" anchor="b"/>
          <a:lstStyle>
            <a:lvl1pPr marL="0" indent="0">
              <a:lnSpc>
                <a:spcPct val="100000"/>
              </a:lnSpc>
              <a:buFontTx/>
              <a:buNone/>
              <a:defRPr sz="2100">
                <a:solidFill>
                  <a:schemeClr val="tx1"/>
                </a:solidFill>
              </a:defRPr>
            </a:lvl1pPr>
          </a:lstStyle>
          <a:p>
            <a:pPr lvl="0"/>
            <a:r>
              <a:rPr lang="en-US"/>
              <a:t>01</a:t>
            </a:r>
            <a:endParaRPr lang="en-US" dirty="0"/>
          </a:p>
        </p:txBody>
      </p:sp>
    </p:spTree>
    <p:extLst>
      <p:ext uri="{BB962C8B-B14F-4D97-AF65-F5344CB8AC3E}">
        <p14:creationId xmlns:p14="http://schemas.microsoft.com/office/powerpoint/2010/main" val="1402278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black picture right">
    <p:bg>
      <p:bgPr>
        <a:solidFill>
          <a:srgbClr val="000000"/>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48595740-23EA-4A7F-99CE-69F6FD2505EF}"/>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3" name="Subtitle 2">
            <a:extLst>
              <a:ext uri="{FF2B5EF4-FFF2-40B4-BE49-F238E27FC236}">
                <a16:creationId xmlns:a16="http://schemas.microsoft.com/office/drawing/2014/main" id="{44EEF054-662C-4787-A87A-4951A0016B0F}"/>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Title 1">
            <a:extLst>
              <a:ext uri="{FF2B5EF4-FFF2-40B4-BE49-F238E27FC236}">
                <a16:creationId xmlns:a16="http://schemas.microsoft.com/office/drawing/2014/main" id="{96EDA23A-69F6-474A-A6FD-A25F98AF77BC}"/>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084EE5F-6C4B-413E-B0DD-8A2CBA80FD12}"/>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798688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full image">
    <p:bg>
      <p:bgPr>
        <a:solidFill>
          <a:schemeClr val="accent5"/>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0" y="0"/>
            <a:ext cx="12192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2146562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dark-grey picture right">
    <p:bg>
      <p:bgPr>
        <a:solidFill>
          <a:srgbClr val="1E2328"/>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1782213A-5203-4F9B-A874-7C6B03F26055}"/>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3" name="Subtitle 2">
            <a:extLst>
              <a:ext uri="{FF2B5EF4-FFF2-40B4-BE49-F238E27FC236}">
                <a16:creationId xmlns:a16="http://schemas.microsoft.com/office/drawing/2014/main" id="{9647F2CA-4D89-4F30-8416-98E600605660}"/>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Title 1">
            <a:extLst>
              <a:ext uri="{FF2B5EF4-FFF2-40B4-BE49-F238E27FC236}">
                <a16:creationId xmlns:a16="http://schemas.microsoft.com/office/drawing/2014/main" id="{5EA9EAC9-CBFD-4B5C-8FE6-28D45CE9FAD8}"/>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9F4DE129-7BC9-481F-8B33-0063CF0D959A}"/>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116503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ent">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3" name="Content Placeholder 2">
            <a:extLst>
              <a:ext uri="{FF2B5EF4-FFF2-40B4-BE49-F238E27FC236}">
                <a16:creationId xmlns:a16="http://schemas.microsoft.com/office/drawing/2014/main" id="{321F5BD0-C32D-4D2D-9F81-F5B4B6D0A7F6}"/>
              </a:ext>
            </a:extLst>
          </p:cNvPr>
          <p:cNvSpPr>
            <a:spLocks noGrp="1"/>
          </p:cNvSpPr>
          <p:nvPr>
            <p:ph sz="quarter" idx="17" hasCustomPrompt="1"/>
          </p:nvPr>
        </p:nvSpPr>
        <p:spPr>
          <a:xfrm>
            <a:off x="756000" y="2124000"/>
            <a:ext cx="11052000" cy="374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22996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ent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DC3E122A-64FC-4F53-9E99-157797213053}"/>
              </a:ext>
            </a:extLst>
          </p:cNvPr>
          <p:cNvSpPr>
            <a:spLocks noGrp="1"/>
          </p:cNvSpPr>
          <p:nvPr>
            <p:ph sz="quarter" idx="17" hasCustomPrompt="1"/>
          </p:nvPr>
        </p:nvSpPr>
        <p:spPr>
          <a:xfrm>
            <a:off x="756000" y="2124000"/>
            <a:ext cx="11052000" cy="3744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284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ent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5999"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3C2A2BD9-4896-4077-8A03-F1BC1549C1F2}"/>
              </a:ext>
            </a:extLst>
          </p:cNvPr>
          <p:cNvSpPr>
            <a:spLocks noGrp="1"/>
          </p:cNvSpPr>
          <p:nvPr>
            <p:ph sz="quarter" idx="17" hasCustomPrompt="1"/>
          </p:nvPr>
        </p:nvSpPr>
        <p:spPr>
          <a:xfrm>
            <a:off x="756000" y="2124000"/>
            <a:ext cx="11052000" cy="3744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957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18186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5942375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5999"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950628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el subtitle 2 text columns and picture gre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BFD0F-6B49-48DF-92B3-F4D5EED86F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0" y="2483997"/>
            <a:ext cx="4577425" cy="2952002"/>
          </a:xfrm>
        </p:spPr>
        <p:txBody>
          <a:bodyPr/>
          <a:lstStyle>
            <a:lvl1pPr>
              <a:spcBef>
                <a:spcPts val="2000"/>
              </a:spcBef>
              <a:defRPr>
                <a:solidFill>
                  <a:schemeClr val="tx1"/>
                </a:solidFill>
              </a:defRPr>
            </a:lvl1pPr>
            <a:lvl2pPr>
              <a:defRPr>
                <a:solidFill>
                  <a:schemeClr val="tx1"/>
                </a:solidFill>
              </a:defRPr>
            </a:lvl2pPr>
            <a:lvl3pPr>
              <a:defRPr>
                <a:solidFill>
                  <a:schemeClr val="tx1"/>
                </a:solidFill>
              </a:defRPr>
            </a:lvl3pPr>
            <a:lvl4pPr>
              <a:spcBef>
                <a:spcPts val="2000"/>
              </a:spcBef>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6">
            <a:extLst>
              <a:ext uri="{FF2B5EF4-FFF2-40B4-BE49-F238E27FC236}">
                <a16:creationId xmlns:a16="http://schemas.microsoft.com/office/drawing/2014/main" id="{71192838-A27A-42A6-9CBC-01ED70E20F10}"/>
              </a:ext>
            </a:extLst>
          </p:cNvPr>
          <p:cNvSpPr>
            <a:spLocks noGrp="1"/>
          </p:cNvSpPr>
          <p:nvPr>
            <p:ph type="body" sz="quarter" idx="17" hasCustomPrompt="1"/>
          </p:nvPr>
        </p:nvSpPr>
        <p:spPr>
          <a:xfrm>
            <a:off x="6378000" y="2483997"/>
            <a:ext cx="4579200" cy="2952002"/>
          </a:xfrm>
        </p:spPr>
        <p:txBody>
          <a:bodyPr/>
          <a:lstStyle>
            <a:lvl1pPr>
              <a:spcBef>
                <a:spcPts val="2000"/>
              </a:spcBef>
              <a:defRPr>
                <a:solidFill>
                  <a:schemeClr val="tx1"/>
                </a:solidFill>
              </a:defRPr>
            </a:lvl1pPr>
            <a:lvl2pPr>
              <a:defRPr>
                <a:solidFill>
                  <a:schemeClr val="tx1"/>
                </a:solidFill>
              </a:defRPr>
            </a:lvl2pPr>
            <a:lvl3pPr>
              <a:defRPr>
                <a:solidFill>
                  <a:schemeClr val="tx1"/>
                </a:solidFill>
              </a:defRPr>
            </a:lvl3pPr>
            <a:lvl4pPr>
              <a:spcBef>
                <a:spcPts val="2000"/>
              </a:spcBef>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0201199"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0201199"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131979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el subtitle 2 text columns and picture black">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5388F-93AE-4259-9994-2234545285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0" y="2483997"/>
            <a:ext cx="4577425"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6">
            <a:extLst>
              <a:ext uri="{FF2B5EF4-FFF2-40B4-BE49-F238E27FC236}">
                <a16:creationId xmlns:a16="http://schemas.microsoft.com/office/drawing/2014/main" id="{71192838-A27A-42A6-9CBC-01ED70E20F10}"/>
              </a:ext>
            </a:extLst>
          </p:cNvPr>
          <p:cNvSpPr>
            <a:spLocks noGrp="1"/>
          </p:cNvSpPr>
          <p:nvPr>
            <p:ph type="body" sz="quarter" idx="17" hasCustomPrompt="1"/>
          </p:nvPr>
        </p:nvSpPr>
        <p:spPr>
          <a:xfrm>
            <a:off x="6378000" y="2483997"/>
            <a:ext cx="45792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0201199"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0201199"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88636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el subtitle 2 text columns and picture blue">
    <p:bg>
      <p:bgPr>
        <a:solidFill>
          <a:srgbClr val="1E2328"/>
        </a:solidFill>
        <a:effectLst/>
      </p:bgPr>
    </p:bg>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5BA5F046-D55E-4D3A-8D9D-68D237FB2D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0" y="2483997"/>
            <a:ext cx="4577425"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6">
            <a:extLst>
              <a:ext uri="{FF2B5EF4-FFF2-40B4-BE49-F238E27FC236}">
                <a16:creationId xmlns:a16="http://schemas.microsoft.com/office/drawing/2014/main" id="{71192838-A27A-42A6-9CBC-01ED70E20F10}"/>
              </a:ext>
            </a:extLst>
          </p:cNvPr>
          <p:cNvSpPr>
            <a:spLocks noGrp="1"/>
          </p:cNvSpPr>
          <p:nvPr>
            <p:ph type="body" sz="quarter" idx="17" hasCustomPrompt="1"/>
          </p:nvPr>
        </p:nvSpPr>
        <p:spPr>
          <a:xfrm>
            <a:off x="6378000" y="2483997"/>
            <a:ext cx="45792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0201199"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0201199"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74751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full">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ADE169-F6EA-4730-84DD-DF2C98144C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9780511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tree pictures right">
    <p:bg>
      <p:bgPr>
        <a:solidFill>
          <a:schemeClr val="bg1"/>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CE6E18C3-B18C-4259-BE5E-9992831168AB}"/>
              </a:ext>
            </a:extLst>
          </p:cNvPr>
          <p:cNvSpPr>
            <a:spLocks noGrp="1"/>
          </p:cNvSpPr>
          <p:nvPr>
            <p:ph type="pic" sz="quarter" idx="19"/>
          </p:nvPr>
        </p:nvSpPr>
        <p:spPr>
          <a:xfrm>
            <a:off x="8124000" y="0"/>
            <a:ext cx="4068000" cy="2286000"/>
          </a:xfrm>
          <a:noFill/>
        </p:spPr>
        <p:txBody>
          <a:bodyPr tIns="72000"/>
          <a:lstStyle>
            <a:lvl1pPr marL="0" indent="0" algn="ctr">
              <a:buNone/>
              <a:defRPr>
                <a:solidFill>
                  <a:schemeClr val="tx2"/>
                </a:solidFill>
              </a:defRPr>
            </a:lvl1pPr>
          </a:lstStyle>
          <a:p>
            <a:endParaRPr lang="en-US" dirty="0"/>
          </a:p>
        </p:txBody>
      </p:sp>
      <p:sp>
        <p:nvSpPr>
          <p:cNvPr id="14" name="Picture Placeholder 7">
            <a:extLst>
              <a:ext uri="{FF2B5EF4-FFF2-40B4-BE49-F238E27FC236}">
                <a16:creationId xmlns:a16="http://schemas.microsoft.com/office/drawing/2014/main" id="{70D65982-D398-43E3-90F7-CEE79989B575}"/>
              </a:ext>
            </a:extLst>
          </p:cNvPr>
          <p:cNvSpPr>
            <a:spLocks noGrp="1"/>
          </p:cNvSpPr>
          <p:nvPr>
            <p:ph type="pic" sz="quarter" idx="21"/>
          </p:nvPr>
        </p:nvSpPr>
        <p:spPr>
          <a:xfrm>
            <a:off x="8124000" y="2286000"/>
            <a:ext cx="4068000" cy="2286000"/>
          </a:xfrm>
          <a:noFill/>
        </p:spPr>
        <p:txBody>
          <a:bodyPr tIns="72000"/>
          <a:lstStyle>
            <a:lvl1pPr marL="0" indent="0" algn="ctr">
              <a:buNone/>
              <a:defRPr>
                <a:solidFill>
                  <a:schemeClr val="tx2"/>
                </a:solidFill>
              </a:defRPr>
            </a:lvl1pPr>
          </a:lstStyle>
          <a:p>
            <a:endParaRPr lang="en-US" dirty="0"/>
          </a:p>
        </p:txBody>
      </p:sp>
      <p:sp>
        <p:nvSpPr>
          <p:cNvPr id="18" name="Picture Placeholder 7">
            <a:extLst>
              <a:ext uri="{FF2B5EF4-FFF2-40B4-BE49-F238E27FC236}">
                <a16:creationId xmlns:a16="http://schemas.microsoft.com/office/drawing/2014/main" id="{098F7AC7-6059-4E83-B969-AFC459700F08}"/>
              </a:ext>
            </a:extLst>
          </p:cNvPr>
          <p:cNvSpPr>
            <a:spLocks noGrp="1"/>
          </p:cNvSpPr>
          <p:nvPr>
            <p:ph type="pic" sz="quarter" idx="20"/>
          </p:nvPr>
        </p:nvSpPr>
        <p:spPr>
          <a:xfrm>
            <a:off x="8124000" y="4572000"/>
            <a:ext cx="4068000" cy="2286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lvl1pPr>
            <a:lvl4pPr>
              <a:spcBef>
                <a:spcPts val="200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9" name="Text Placeholder 15">
            <a:extLst>
              <a:ext uri="{FF2B5EF4-FFF2-40B4-BE49-F238E27FC236}">
                <a16:creationId xmlns:a16="http://schemas.microsoft.com/office/drawing/2014/main" id="{84B93F48-E543-4E2A-836A-F0358B85EDC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0752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tree pictures right black">
    <p:bg>
      <p:bgPr>
        <a:solidFill>
          <a:srgbClr val="000000"/>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30FD15DA-3BE8-47D2-96E2-19374E513E89}"/>
              </a:ext>
            </a:extLst>
          </p:cNvPr>
          <p:cNvSpPr>
            <a:spLocks noGrp="1"/>
          </p:cNvSpPr>
          <p:nvPr>
            <p:ph type="pic" sz="quarter" idx="19"/>
          </p:nvPr>
        </p:nvSpPr>
        <p:spPr>
          <a:xfrm>
            <a:off x="8124000" y="0"/>
            <a:ext cx="4068000" cy="2286000"/>
          </a:xfrm>
          <a:noFill/>
        </p:spPr>
        <p:txBody>
          <a:bodyPr tIns="72000"/>
          <a:lstStyle>
            <a:lvl1pPr marL="0" indent="0" algn="ctr">
              <a:buNone/>
              <a:defRPr>
                <a:solidFill>
                  <a:schemeClr val="tx2"/>
                </a:solidFill>
              </a:defRPr>
            </a:lvl1pPr>
          </a:lstStyle>
          <a:p>
            <a:endParaRPr lang="en-US" dirty="0"/>
          </a:p>
        </p:txBody>
      </p:sp>
      <p:sp>
        <p:nvSpPr>
          <p:cNvPr id="18" name="Picture Placeholder 7">
            <a:extLst>
              <a:ext uri="{FF2B5EF4-FFF2-40B4-BE49-F238E27FC236}">
                <a16:creationId xmlns:a16="http://schemas.microsoft.com/office/drawing/2014/main" id="{7486728F-362C-4E02-A94F-127389790206}"/>
              </a:ext>
            </a:extLst>
          </p:cNvPr>
          <p:cNvSpPr>
            <a:spLocks noGrp="1"/>
          </p:cNvSpPr>
          <p:nvPr>
            <p:ph type="pic" sz="quarter" idx="21"/>
          </p:nvPr>
        </p:nvSpPr>
        <p:spPr>
          <a:xfrm>
            <a:off x="8124000" y="2286000"/>
            <a:ext cx="4068000" cy="2286000"/>
          </a:xfrm>
          <a:noFill/>
        </p:spPr>
        <p:txBody>
          <a:bodyPr tIns="72000"/>
          <a:lstStyle>
            <a:lvl1pPr marL="0" indent="0" algn="ctr">
              <a:buNone/>
              <a:defRPr>
                <a:solidFill>
                  <a:schemeClr val="tx2"/>
                </a:solidFill>
              </a:defRPr>
            </a:lvl1pPr>
          </a:lstStyle>
          <a:p>
            <a:endParaRPr lang="en-US" dirty="0"/>
          </a:p>
        </p:txBody>
      </p:sp>
      <p:sp>
        <p:nvSpPr>
          <p:cNvPr id="19" name="Picture Placeholder 7">
            <a:extLst>
              <a:ext uri="{FF2B5EF4-FFF2-40B4-BE49-F238E27FC236}">
                <a16:creationId xmlns:a16="http://schemas.microsoft.com/office/drawing/2014/main" id="{ABE66C64-9272-4FD8-9E61-381CA0D1C667}"/>
              </a:ext>
            </a:extLst>
          </p:cNvPr>
          <p:cNvSpPr>
            <a:spLocks noGrp="1"/>
          </p:cNvSpPr>
          <p:nvPr>
            <p:ph type="pic" sz="quarter" idx="20"/>
          </p:nvPr>
        </p:nvSpPr>
        <p:spPr>
          <a:xfrm>
            <a:off x="8124000" y="4572000"/>
            <a:ext cx="4068000" cy="2286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33131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tree pictures right dark-grey">
    <p:bg>
      <p:bgPr>
        <a:solidFill>
          <a:srgbClr val="1E2328"/>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25BB7299-E43B-4887-B7AB-E0EEC2F1AFFF}"/>
              </a:ext>
            </a:extLst>
          </p:cNvPr>
          <p:cNvSpPr>
            <a:spLocks noGrp="1"/>
          </p:cNvSpPr>
          <p:nvPr>
            <p:ph type="pic" sz="quarter" idx="19"/>
          </p:nvPr>
        </p:nvSpPr>
        <p:spPr>
          <a:xfrm>
            <a:off x="8124000" y="0"/>
            <a:ext cx="4068000" cy="2286000"/>
          </a:xfrm>
          <a:noFill/>
        </p:spPr>
        <p:txBody>
          <a:bodyPr tIns="72000"/>
          <a:lstStyle>
            <a:lvl1pPr marL="0" indent="0" algn="ctr">
              <a:buNone/>
              <a:defRPr>
                <a:solidFill>
                  <a:schemeClr val="tx2"/>
                </a:solidFill>
              </a:defRPr>
            </a:lvl1pPr>
          </a:lstStyle>
          <a:p>
            <a:endParaRPr lang="en-US" dirty="0"/>
          </a:p>
        </p:txBody>
      </p:sp>
      <p:sp>
        <p:nvSpPr>
          <p:cNvPr id="13" name="Picture Placeholder 7">
            <a:extLst>
              <a:ext uri="{FF2B5EF4-FFF2-40B4-BE49-F238E27FC236}">
                <a16:creationId xmlns:a16="http://schemas.microsoft.com/office/drawing/2014/main" id="{F65C82EE-BAB0-4895-BD11-A7C5EC151808}"/>
              </a:ext>
            </a:extLst>
          </p:cNvPr>
          <p:cNvSpPr>
            <a:spLocks noGrp="1"/>
          </p:cNvSpPr>
          <p:nvPr>
            <p:ph type="pic" sz="quarter" idx="21"/>
          </p:nvPr>
        </p:nvSpPr>
        <p:spPr>
          <a:xfrm>
            <a:off x="8124000" y="2286000"/>
            <a:ext cx="4068000" cy="2286000"/>
          </a:xfrm>
          <a:noFill/>
        </p:spPr>
        <p:txBody>
          <a:bodyPr tIns="72000"/>
          <a:lstStyle>
            <a:lvl1pPr marL="0" indent="0" algn="ctr">
              <a:buNone/>
              <a:defRPr>
                <a:solidFill>
                  <a:schemeClr val="tx2"/>
                </a:solidFill>
              </a:defRPr>
            </a:lvl1pPr>
          </a:lstStyle>
          <a:p>
            <a:endParaRPr lang="en-US" dirty="0"/>
          </a:p>
        </p:txBody>
      </p:sp>
      <p:sp>
        <p:nvSpPr>
          <p:cNvPr id="18" name="Picture Placeholder 7">
            <a:extLst>
              <a:ext uri="{FF2B5EF4-FFF2-40B4-BE49-F238E27FC236}">
                <a16:creationId xmlns:a16="http://schemas.microsoft.com/office/drawing/2014/main" id="{E589C669-C739-4FE2-A258-D242C4C1ACD9}"/>
              </a:ext>
            </a:extLst>
          </p:cNvPr>
          <p:cNvSpPr>
            <a:spLocks noGrp="1"/>
          </p:cNvSpPr>
          <p:nvPr>
            <p:ph type="pic" sz="quarter" idx="20"/>
          </p:nvPr>
        </p:nvSpPr>
        <p:spPr>
          <a:xfrm>
            <a:off x="8124000" y="4572000"/>
            <a:ext cx="4068000" cy="2286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416861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wo pictures">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756000" y="2483997"/>
            <a:ext cx="5427001" cy="3456000"/>
          </a:xfrm>
          <a:noFill/>
        </p:spPr>
        <p:txBody>
          <a:bodyPr tIns="72000"/>
          <a:lstStyle>
            <a:lvl1pPr marL="0" indent="0" algn="ctr">
              <a:buNone/>
              <a:defRPr>
                <a:solidFill>
                  <a:schemeClr val="tx2"/>
                </a:solidFill>
              </a:defRPr>
            </a:lvl1pPr>
          </a:lstStyle>
          <a:p>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1051999"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1999"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5" name="Picture Placeholder 7">
            <a:extLst>
              <a:ext uri="{FF2B5EF4-FFF2-40B4-BE49-F238E27FC236}">
                <a16:creationId xmlns:a16="http://schemas.microsoft.com/office/drawing/2014/main" id="{B904D424-F312-42E5-B5A3-8F8DD3B05F99}"/>
              </a:ext>
            </a:extLst>
          </p:cNvPr>
          <p:cNvSpPr>
            <a:spLocks noGrp="1"/>
          </p:cNvSpPr>
          <p:nvPr>
            <p:ph type="pic" sz="quarter" idx="20"/>
          </p:nvPr>
        </p:nvSpPr>
        <p:spPr>
          <a:xfrm>
            <a:off x="6380999" y="2483997"/>
            <a:ext cx="5426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24516883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wo pictures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3" name="Picture Placeholder 7">
            <a:extLst>
              <a:ext uri="{FF2B5EF4-FFF2-40B4-BE49-F238E27FC236}">
                <a16:creationId xmlns:a16="http://schemas.microsoft.com/office/drawing/2014/main" id="{FE340821-A047-490E-BAF7-4F3868F7EB42}"/>
              </a:ext>
            </a:extLst>
          </p:cNvPr>
          <p:cNvSpPr>
            <a:spLocks noGrp="1"/>
          </p:cNvSpPr>
          <p:nvPr>
            <p:ph type="pic" sz="quarter" idx="19"/>
          </p:nvPr>
        </p:nvSpPr>
        <p:spPr>
          <a:xfrm>
            <a:off x="756000" y="2483997"/>
            <a:ext cx="5427001" cy="34560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A968BA15-1A2D-4DC8-88C1-AE340AD81A23}"/>
              </a:ext>
            </a:extLst>
          </p:cNvPr>
          <p:cNvSpPr>
            <a:spLocks noGrp="1"/>
          </p:cNvSpPr>
          <p:nvPr>
            <p:ph type="pic" sz="quarter" idx="20"/>
          </p:nvPr>
        </p:nvSpPr>
        <p:spPr>
          <a:xfrm>
            <a:off x="6380999" y="2483997"/>
            <a:ext cx="5426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0328936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wo pictures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3" name="Picture Placeholder 7">
            <a:extLst>
              <a:ext uri="{FF2B5EF4-FFF2-40B4-BE49-F238E27FC236}">
                <a16:creationId xmlns:a16="http://schemas.microsoft.com/office/drawing/2014/main" id="{FE340821-A047-490E-BAF7-4F3868F7EB42}"/>
              </a:ext>
            </a:extLst>
          </p:cNvPr>
          <p:cNvSpPr>
            <a:spLocks noGrp="1"/>
          </p:cNvSpPr>
          <p:nvPr>
            <p:ph type="pic" sz="quarter" idx="19"/>
          </p:nvPr>
        </p:nvSpPr>
        <p:spPr>
          <a:xfrm>
            <a:off x="756000" y="2483997"/>
            <a:ext cx="5427001" cy="34560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A968BA15-1A2D-4DC8-88C1-AE340AD81A23}"/>
              </a:ext>
            </a:extLst>
          </p:cNvPr>
          <p:cNvSpPr>
            <a:spLocks noGrp="1"/>
          </p:cNvSpPr>
          <p:nvPr>
            <p:ph type="pic" sz="quarter" idx="20"/>
          </p:nvPr>
        </p:nvSpPr>
        <p:spPr>
          <a:xfrm>
            <a:off x="6380999" y="2483997"/>
            <a:ext cx="5426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35076124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hree pictures">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756001" y="2483997"/>
            <a:ext cx="3551999" cy="3456000"/>
          </a:xfrm>
          <a:noFill/>
        </p:spPr>
        <p:txBody>
          <a:bodyPr tIns="72000"/>
          <a:lstStyle>
            <a:lvl1pPr marL="0" indent="0" algn="ctr">
              <a:buNone/>
              <a:defRPr>
                <a:solidFill>
                  <a:schemeClr val="tx2"/>
                </a:solidFill>
              </a:defRPr>
            </a:lvl1pPr>
          </a:lstStyle>
          <a:p>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1051999"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1999"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5" name="Picture Placeholder 7">
            <a:extLst>
              <a:ext uri="{FF2B5EF4-FFF2-40B4-BE49-F238E27FC236}">
                <a16:creationId xmlns:a16="http://schemas.microsoft.com/office/drawing/2014/main" id="{B904D424-F312-42E5-B5A3-8F8DD3B05F99}"/>
              </a:ext>
            </a:extLst>
          </p:cNvPr>
          <p:cNvSpPr>
            <a:spLocks noGrp="1"/>
          </p:cNvSpPr>
          <p:nvPr>
            <p:ph type="pic" sz="quarter" idx="20"/>
          </p:nvPr>
        </p:nvSpPr>
        <p:spPr>
          <a:xfrm>
            <a:off x="4506000" y="2483997"/>
            <a:ext cx="3551999" cy="34560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727566EC-0A78-4984-9F77-67D3486704C4}"/>
              </a:ext>
            </a:extLst>
          </p:cNvPr>
          <p:cNvSpPr>
            <a:spLocks noGrp="1"/>
          </p:cNvSpPr>
          <p:nvPr>
            <p:ph type="pic" sz="quarter" idx="21"/>
          </p:nvPr>
        </p:nvSpPr>
        <p:spPr>
          <a:xfrm>
            <a:off x="8256001" y="2483997"/>
            <a:ext cx="3551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5320610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hree pictures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A0D74F6A-2615-476E-AC1F-19E04356FB76}"/>
              </a:ext>
            </a:extLst>
          </p:cNvPr>
          <p:cNvSpPr>
            <a:spLocks noGrp="1"/>
          </p:cNvSpPr>
          <p:nvPr>
            <p:ph type="pic" sz="quarter" idx="19"/>
          </p:nvPr>
        </p:nvSpPr>
        <p:spPr>
          <a:xfrm>
            <a:off x="756001" y="2483997"/>
            <a:ext cx="3551999" cy="3456000"/>
          </a:xfrm>
          <a:noFill/>
        </p:spPr>
        <p:txBody>
          <a:bodyPr tIns="72000"/>
          <a:lstStyle>
            <a:lvl1pPr marL="0" indent="0" algn="ctr">
              <a:buNone/>
              <a:defRPr>
                <a:solidFill>
                  <a:schemeClr val="tx2"/>
                </a:solidFill>
              </a:defRPr>
            </a:lvl1pPr>
          </a:lstStyle>
          <a:p>
            <a:endParaRPr lang="en-US" dirty="0"/>
          </a:p>
        </p:txBody>
      </p:sp>
      <p:sp>
        <p:nvSpPr>
          <p:cNvPr id="14" name="Picture Placeholder 7">
            <a:extLst>
              <a:ext uri="{FF2B5EF4-FFF2-40B4-BE49-F238E27FC236}">
                <a16:creationId xmlns:a16="http://schemas.microsoft.com/office/drawing/2014/main" id="{228812AD-D596-454C-9B7F-43B25290DA64}"/>
              </a:ext>
            </a:extLst>
          </p:cNvPr>
          <p:cNvSpPr>
            <a:spLocks noGrp="1"/>
          </p:cNvSpPr>
          <p:nvPr>
            <p:ph type="pic" sz="quarter" idx="20"/>
          </p:nvPr>
        </p:nvSpPr>
        <p:spPr>
          <a:xfrm>
            <a:off x="4506000" y="2483997"/>
            <a:ext cx="3551999" cy="3456000"/>
          </a:xfrm>
          <a:noFill/>
        </p:spPr>
        <p:txBody>
          <a:bodyPr tIns="72000"/>
          <a:lstStyle>
            <a:lvl1pPr marL="0" indent="0" algn="ctr">
              <a:buNone/>
              <a:defRPr>
                <a:solidFill>
                  <a:schemeClr val="tx2"/>
                </a:solidFill>
              </a:defRPr>
            </a:lvl1pPr>
          </a:lstStyle>
          <a:p>
            <a:endParaRPr lang="en-US" dirty="0"/>
          </a:p>
        </p:txBody>
      </p:sp>
      <p:sp>
        <p:nvSpPr>
          <p:cNvPr id="15" name="Picture Placeholder 7">
            <a:extLst>
              <a:ext uri="{FF2B5EF4-FFF2-40B4-BE49-F238E27FC236}">
                <a16:creationId xmlns:a16="http://schemas.microsoft.com/office/drawing/2014/main" id="{FB89E14B-5832-4E5F-AF7E-52A87D706E65}"/>
              </a:ext>
            </a:extLst>
          </p:cNvPr>
          <p:cNvSpPr>
            <a:spLocks noGrp="1"/>
          </p:cNvSpPr>
          <p:nvPr>
            <p:ph type="pic" sz="quarter" idx="21"/>
          </p:nvPr>
        </p:nvSpPr>
        <p:spPr>
          <a:xfrm>
            <a:off x="8256001" y="2483997"/>
            <a:ext cx="3551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27008649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hree pictures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6F59E21A-4AF8-4AC8-8219-86AF3F077E9B}"/>
              </a:ext>
            </a:extLst>
          </p:cNvPr>
          <p:cNvSpPr>
            <a:spLocks noGrp="1"/>
          </p:cNvSpPr>
          <p:nvPr>
            <p:ph type="pic" sz="quarter" idx="19"/>
          </p:nvPr>
        </p:nvSpPr>
        <p:spPr>
          <a:xfrm>
            <a:off x="756001" y="2483997"/>
            <a:ext cx="3551999" cy="3456000"/>
          </a:xfrm>
          <a:noFill/>
        </p:spPr>
        <p:txBody>
          <a:bodyPr tIns="72000"/>
          <a:lstStyle>
            <a:lvl1pPr marL="0" indent="0" algn="ctr">
              <a:buNone/>
              <a:defRPr>
                <a:solidFill>
                  <a:schemeClr val="tx2"/>
                </a:solidFill>
              </a:defRPr>
            </a:lvl1pPr>
          </a:lstStyle>
          <a:p>
            <a:endParaRPr lang="en-US" dirty="0"/>
          </a:p>
        </p:txBody>
      </p:sp>
      <p:sp>
        <p:nvSpPr>
          <p:cNvPr id="14" name="Picture Placeholder 7">
            <a:extLst>
              <a:ext uri="{FF2B5EF4-FFF2-40B4-BE49-F238E27FC236}">
                <a16:creationId xmlns:a16="http://schemas.microsoft.com/office/drawing/2014/main" id="{88E6C37B-B244-41A5-801F-6362B5380629}"/>
              </a:ext>
            </a:extLst>
          </p:cNvPr>
          <p:cNvSpPr>
            <a:spLocks noGrp="1"/>
          </p:cNvSpPr>
          <p:nvPr>
            <p:ph type="pic" sz="quarter" idx="20"/>
          </p:nvPr>
        </p:nvSpPr>
        <p:spPr>
          <a:xfrm>
            <a:off x="4506000" y="2483997"/>
            <a:ext cx="3551999" cy="3456000"/>
          </a:xfrm>
          <a:noFill/>
        </p:spPr>
        <p:txBody>
          <a:bodyPr tIns="72000"/>
          <a:lstStyle>
            <a:lvl1pPr marL="0" indent="0" algn="ctr">
              <a:buNone/>
              <a:defRPr>
                <a:solidFill>
                  <a:schemeClr val="tx2"/>
                </a:solidFill>
              </a:defRPr>
            </a:lvl1pPr>
          </a:lstStyle>
          <a:p>
            <a:endParaRPr lang="en-US" dirty="0"/>
          </a:p>
        </p:txBody>
      </p:sp>
      <p:sp>
        <p:nvSpPr>
          <p:cNvPr id="15" name="Picture Placeholder 7">
            <a:extLst>
              <a:ext uri="{FF2B5EF4-FFF2-40B4-BE49-F238E27FC236}">
                <a16:creationId xmlns:a16="http://schemas.microsoft.com/office/drawing/2014/main" id="{9E8B9B13-5913-43D9-8CF3-E61AC4BC3C81}"/>
              </a:ext>
            </a:extLst>
          </p:cNvPr>
          <p:cNvSpPr>
            <a:spLocks noGrp="1"/>
          </p:cNvSpPr>
          <p:nvPr>
            <p:ph type="pic" sz="quarter" idx="21"/>
          </p:nvPr>
        </p:nvSpPr>
        <p:spPr>
          <a:xfrm>
            <a:off x="8256001" y="2483997"/>
            <a:ext cx="3551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0719176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accent5"/>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0" y="0"/>
            <a:ext cx="12192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67248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dark-grey with image full">
    <p:bg>
      <p:bgPr>
        <a:solidFill>
          <a:srgbClr val="1E2328"/>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5328C5-1A3D-45BA-BB8D-438E09FA411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2579905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our pictures left">
    <p:bg>
      <p:bgPr>
        <a:solidFill>
          <a:schemeClr val="accent5"/>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2DAFBA46-EEC7-4052-9FA2-B8181C724B32}"/>
              </a:ext>
            </a:extLst>
          </p:cNvPr>
          <p:cNvSpPr>
            <a:spLocks noGrp="1"/>
          </p:cNvSpPr>
          <p:nvPr>
            <p:ph type="pic" sz="quarter" idx="19"/>
          </p:nvPr>
        </p:nvSpPr>
        <p:spPr>
          <a:xfrm>
            <a:off x="5254800" y="0"/>
            <a:ext cx="6937200" cy="34308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5E813E56-EED2-40BB-8944-270EADCEF537}"/>
              </a:ext>
            </a:extLst>
          </p:cNvPr>
          <p:cNvSpPr>
            <a:spLocks noGrp="1"/>
          </p:cNvSpPr>
          <p:nvPr>
            <p:ph type="pic" sz="quarter" idx="20"/>
          </p:nvPr>
        </p:nvSpPr>
        <p:spPr>
          <a:xfrm>
            <a:off x="-2" y="0"/>
            <a:ext cx="5256000" cy="3430800"/>
          </a:xfrm>
          <a:noFill/>
        </p:spPr>
        <p:txBody>
          <a:bodyPr tIns="72000"/>
          <a:lstStyle>
            <a:lvl1pPr marL="0" indent="0" algn="ctr">
              <a:buNone/>
              <a:defRPr>
                <a:solidFill>
                  <a:schemeClr val="tx2"/>
                </a:solidFill>
              </a:defRPr>
            </a:lvl1pPr>
          </a:lstStyle>
          <a:p>
            <a:endParaRPr lang="en-US" dirty="0"/>
          </a:p>
        </p:txBody>
      </p:sp>
      <p:sp>
        <p:nvSpPr>
          <p:cNvPr id="20" name="Picture Placeholder 7">
            <a:extLst>
              <a:ext uri="{FF2B5EF4-FFF2-40B4-BE49-F238E27FC236}">
                <a16:creationId xmlns:a16="http://schemas.microsoft.com/office/drawing/2014/main" id="{E0EBA4A4-BF0A-43A4-8D3D-EB264C3F68B6}"/>
              </a:ext>
            </a:extLst>
          </p:cNvPr>
          <p:cNvSpPr>
            <a:spLocks noGrp="1"/>
          </p:cNvSpPr>
          <p:nvPr>
            <p:ph type="pic" sz="quarter" idx="21"/>
          </p:nvPr>
        </p:nvSpPr>
        <p:spPr>
          <a:xfrm>
            <a:off x="5254800" y="3427200"/>
            <a:ext cx="6937200" cy="3430800"/>
          </a:xfrm>
          <a:noFill/>
        </p:spPr>
        <p:txBody>
          <a:bodyPr tIns="72000"/>
          <a:lstStyle>
            <a:lvl1pPr marL="0" indent="0" algn="ctr">
              <a:buNone/>
              <a:defRPr>
                <a:solidFill>
                  <a:schemeClr val="tx2"/>
                </a:solidFill>
              </a:defRPr>
            </a:lvl1pPr>
          </a:lstStyle>
          <a:p>
            <a:endParaRPr lang="en-US" dirty="0"/>
          </a:p>
        </p:txBody>
      </p:sp>
      <p:sp>
        <p:nvSpPr>
          <p:cNvPr id="21" name="Picture Placeholder 7">
            <a:extLst>
              <a:ext uri="{FF2B5EF4-FFF2-40B4-BE49-F238E27FC236}">
                <a16:creationId xmlns:a16="http://schemas.microsoft.com/office/drawing/2014/main" id="{D34A1E8D-3EB1-4F28-B551-F58E076020E0}"/>
              </a:ext>
            </a:extLst>
          </p:cNvPr>
          <p:cNvSpPr>
            <a:spLocks noGrp="1"/>
          </p:cNvSpPr>
          <p:nvPr>
            <p:ph type="pic" sz="quarter" idx="22"/>
          </p:nvPr>
        </p:nvSpPr>
        <p:spPr>
          <a:xfrm>
            <a:off x="0" y="3427200"/>
            <a:ext cx="5256000" cy="34308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2275632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ur pictures">
    <p:bg>
      <p:bgPr>
        <a:solidFill>
          <a:schemeClr val="accent5"/>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2DAFBA46-EEC7-4052-9FA2-B8181C724B32}"/>
              </a:ext>
            </a:extLst>
          </p:cNvPr>
          <p:cNvSpPr>
            <a:spLocks noGrp="1"/>
          </p:cNvSpPr>
          <p:nvPr>
            <p:ph type="pic" sz="quarter" idx="19"/>
          </p:nvPr>
        </p:nvSpPr>
        <p:spPr>
          <a:xfrm>
            <a:off x="-2" y="0"/>
            <a:ext cx="6084000" cy="34308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5E813E56-EED2-40BB-8944-270EADCEF537}"/>
              </a:ext>
            </a:extLst>
          </p:cNvPr>
          <p:cNvSpPr>
            <a:spLocks noGrp="1"/>
          </p:cNvSpPr>
          <p:nvPr>
            <p:ph type="pic" sz="quarter" idx="20"/>
          </p:nvPr>
        </p:nvSpPr>
        <p:spPr>
          <a:xfrm>
            <a:off x="6083998" y="0"/>
            <a:ext cx="6108002" cy="3430800"/>
          </a:xfrm>
          <a:noFill/>
        </p:spPr>
        <p:txBody>
          <a:bodyPr tIns="72000"/>
          <a:lstStyle>
            <a:lvl1pPr marL="0" indent="0" algn="ctr">
              <a:buNone/>
              <a:defRPr>
                <a:solidFill>
                  <a:schemeClr val="tx2"/>
                </a:solidFill>
              </a:defRPr>
            </a:lvl1pPr>
          </a:lstStyle>
          <a:p>
            <a:endParaRPr lang="en-US" dirty="0"/>
          </a:p>
        </p:txBody>
      </p:sp>
      <p:sp>
        <p:nvSpPr>
          <p:cNvPr id="20" name="Picture Placeholder 7">
            <a:extLst>
              <a:ext uri="{FF2B5EF4-FFF2-40B4-BE49-F238E27FC236}">
                <a16:creationId xmlns:a16="http://schemas.microsoft.com/office/drawing/2014/main" id="{E0EBA4A4-BF0A-43A4-8D3D-EB264C3F68B6}"/>
              </a:ext>
            </a:extLst>
          </p:cNvPr>
          <p:cNvSpPr>
            <a:spLocks noGrp="1"/>
          </p:cNvSpPr>
          <p:nvPr>
            <p:ph type="pic" sz="quarter" idx="21"/>
          </p:nvPr>
        </p:nvSpPr>
        <p:spPr>
          <a:xfrm>
            <a:off x="0" y="3427200"/>
            <a:ext cx="6084000" cy="3430800"/>
          </a:xfrm>
          <a:noFill/>
        </p:spPr>
        <p:txBody>
          <a:bodyPr tIns="72000"/>
          <a:lstStyle>
            <a:lvl1pPr marL="0" indent="0" algn="ctr">
              <a:buNone/>
              <a:defRPr>
                <a:solidFill>
                  <a:schemeClr val="tx2"/>
                </a:solidFill>
              </a:defRPr>
            </a:lvl1pPr>
          </a:lstStyle>
          <a:p>
            <a:endParaRPr lang="en-US" dirty="0"/>
          </a:p>
        </p:txBody>
      </p:sp>
      <p:sp>
        <p:nvSpPr>
          <p:cNvPr id="21" name="Picture Placeholder 7">
            <a:extLst>
              <a:ext uri="{FF2B5EF4-FFF2-40B4-BE49-F238E27FC236}">
                <a16:creationId xmlns:a16="http://schemas.microsoft.com/office/drawing/2014/main" id="{D34A1E8D-3EB1-4F28-B551-F58E076020E0}"/>
              </a:ext>
            </a:extLst>
          </p:cNvPr>
          <p:cNvSpPr>
            <a:spLocks noGrp="1"/>
          </p:cNvSpPr>
          <p:nvPr>
            <p:ph type="pic" sz="quarter" idx="22"/>
          </p:nvPr>
        </p:nvSpPr>
        <p:spPr>
          <a:xfrm>
            <a:off x="6084000" y="3427200"/>
            <a:ext cx="6108000" cy="34308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1725497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with video">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6FAFE8B0-0239-4281-A522-797E8CD2B961}"/>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21760637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with video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E3BA7EF1-9E25-47B8-B50C-58DA6008E799}"/>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5070713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p:bg>
      <p:bgPr>
        <a:solidFill>
          <a:schemeClr val="bg1"/>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lvl1pPr>
            <a:lvl4pPr>
              <a:spcBef>
                <a:spcPts val="200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3306919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black">
    <p:bg>
      <p:bgPr>
        <a:solidFill>
          <a:srgbClr val="000000"/>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6D261289-4307-4AB1-BA5F-97F18882D0C5}"/>
              </a:ext>
            </a:extLst>
          </p:cNvPr>
          <p:cNvSpPr>
            <a:spLocks noGrp="1"/>
          </p:cNvSpPr>
          <p:nvPr>
            <p:ph type="pic" sz="quarter" idx="17"/>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2561539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dark-grey">
    <p:bg>
      <p:bgPr>
        <a:solidFill>
          <a:srgbClr val="1E2328"/>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556BF6F3-6E66-485D-A465-0E942262064F}"/>
              </a:ext>
            </a:extLst>
          </p:cNvPr>
          <p:cNvSpPr>
            <a:spLocks noGrp="1"/>
          </p:cNvSpPr>
          <p:nvPr>
            <p:ph type="pic" sz="quarter" idx="17"/>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647183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wide dark-grey">
    <p:bg>
      <p:bgPr>
        <a:solidFill>
          <a:srgbClr val="1E2328"/>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556BF6F3-6E66-485D-A465-0E942262064F}"/>
              </a:ext>
            </a:extLst>
          </p:cNvPr>
          <p:cNvSpPr>
            <a:spLocks noGrp="1"/>
          </p:cNvSpPr>
          <p:nvPr>
            <p:ph type="pic" sz="quarter" idx="17"/>
          </p:nvPr>
        </p:nvSpPr>
        <p:spPr>
          <a:xfrm>
            <a:off x="3948000" y="0"/>
            <a:ext cx="824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2700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2700000" cy="756000"/>
          </a:xfrm>
        </p:spPr>
        <p:txBody>
          <a:bodyPr anchor="t"/>
          <a:lstStyle>
            <a:lvl1pPr algn="l">
              <a:lnSpc>
                <a:spcPts val="3000"/>
              </a:lnSpc>
              <a:defRPr sz="2700" baseline="0">
                <a:solidFill>
                  <a:schemeClr val="bg1"/>
                </a:solidFill>
              </a:defRPr>
            </a:lvl1pPr>
          </a:lstStyle>
          <a:p>
            <a:r>
              <a:rPr lang="en-US"/>
              <a:t>title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2366609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wide">
    <p:bg>
      <p:bgPr>
        <a:solidFill>
          <a:schemeClr val="bg1"/>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3948000" y="0"/>
            <a:ext cx="824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2700000" cy="2952002"/>
          </a:xfrm>
        </p:spPr>
        <p:txBody>
          <a:bodyPr/>
          <a:lstStyle>
            <a:lvl1pPr>
              <a:spcBef>
                <a:spcPts val="2000"/>
              </a:spcBef>
              <a:defRPr/>
            </a:lvl1pPr>
            <a:lvl4pPr>
              <a:spcBef>
                <a:spcPts val="200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2700000" cy="756000"/>
          </a:xfrm>
        </p:spPr>
        <p:txBody>
          <a:bodyPr anchor="t"/>
          <a:lstStyle>
            <a:lvl1pPr algn="l">
              <a:lnSpc>
                <a:spcPts val="3000"/>
              </a:lnSpc>
              <a:defRPr sz="2700" baseline="0">
                <a:solidFill>
                  <a:schemeClr val="tx1"/>
                </a:solidFill>
              </a:defRPr>
            </a:lvl1pPr>
          </a:lstStyle>
          <a:p>
            <a:r>
              <a:rPr lang="en-US"/>
              <a:t>Title</a:t>
            </a:r>
            <a:br>
              <a:rPr lang="en-US"/>
            </a:br>
            <a:r>
              <a:rPr lang="en-US"/>
              <a:t>regel 2</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1367911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wide black">
    <p:bg>
      <p:bgPr>
        <a:solidFill>
          <a:srgbClr val="000000"/>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6D261289-4307-4AB1-BA5F-97F18882D0C5}"/>
              </a:ext>
            </a:extLst>
          </p:cNvPr>
          <p:cNvSpPr>
            <a:spLocks noGrp="1"/>
          </p:cNvSpPr>
          <p:nvPr>
            <p:ph type="pic" sz="quarter" idx="17"/>
          </p:nvPr>
        </p:nvSpPr>
        <p:spPr>
          <a:xfrm>
            <a:off x="3948000" y="0"/>
            <a:ext cx="824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2700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2700000" cy="756000"/>
          </a:xfrm>
        </p:spPr>
        <p:txBody>
          <a:bodyPr anchor="t"/>
          <a:lstStyle>
            <a:lvl1pPr algn="l">
              <a:lnSpc>
                <a:spcPts val="3000"/>
              </a:lnSpc>
              <a:defRPr sz="2700" baseline="0">
                <a:solidFill>
                  <a:schemeClr val="bg1"/>
                </a:solidFill>
              </a:defRPr>
            </a:lvl1pPr>
          </a:lstStyle>
          <a:p>
            <a:r>
              <a:rPr lang="en-US"/>
              <a:t>title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995681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with image right">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6378000" y="0"/>
            <a:ext cx="5814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tx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2288987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with video">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6FAFE8B0-0239-4281-A522-797E8CD2B961}"/>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30849423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with video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E3BA7EF1-9E25-47B8-B50C-58DA6008E799}"/>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3098898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with video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5999"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2C575653-961B-4ECF-8634-7F69D4D7F5BE}"/>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073176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nd info white with video">
    <p:spTree>
      <p:nvGrpSpPr>
        <p:cNvPr id="1" name=""/>
        <p:cNvGrpSpPr/>
        <p:nvPr/>
      </p:nvGrpSpPr>
      <p:grpSpPr>
        <a:xfrm>
          <a:off x="0" y="0"/>
          <a:ext cx="0" cy="0"/>
          <a:chOff x="0" y="0"/>
          <a:chExt cx="0" cy="0"/>
        </a:xfrm>
      </p:grpSpPr>
      <p:pic>
        <p:nvPicPr>
          <p:cNvPr id="7" name="UniversumWit slow loop_1">
            <a:hlinkClick r:id="" action="ppaction://media"/>
            <a:extLst>
              <a:ext uri="{FF2B5EF4-FFF2-40B4-BE49-F238E27FC236}">
                <a16:creationId xmlns:a16="http://schemas.microsoft.com/office/drawing/2014/main" id="{E2DDDE18-55F3-4C9C-92D3-156E4BA78910}"/>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3132000"/>
            <a:ext cx="5435250" cy="1116000"/>
          </a:xfrm>
        </p:spPr>
        <p:txBody>
          <a:bodyPr anchor="t"/>
          <a:lstStyle>
            <a:lvl1pPr algn="l">
              <a:lnSpc>
                <a:spcPts val="3900"/>
              </a:lnSpc>
              <a:defRPr sz="3600" baseline="0"/>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8" name="Tekstvak 7">
            <a:extLst>
              <a:ext uri="{FF2B5EF4-FFF2-40B4-BE49-F238E27FC236}">
                <a16:creationId xmlns:a16="http://schemas.microsoft.com/office/drawing/2014/main" id="{C5A6904C-8433-470E-AA2E-D6EDC945E16E}"/>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190739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info black with video">
    <p:bg>
      <p:bgPr>
        <a:solidFill>
          <a:srgbClr val="000000"/>
        </a:solidFill>
        <a:effectLst/>
      </p:bgPr>
    </p:bg>
    <p:spTree>
      <p:nvGrpSpPr>
        <p:cNvPr id="1" name=""/>
        <p:cNvGrpSpPr/>
        <p:nvPr/>
      </p:nvGrpSpPr>
      <p:grpSpPr>
        <a:xfrm>
          <a:off x="0" y="0"/>
          <a:ext cx="0" cy="0"/>
          <a:chOff x="0" y="0"/>
          <a:chExt cx="0" cy="0"/>
        </a:xfrm>
      </p:grpSpPr>
      <p:pic>
        <p:nvPicPr>
          <p:cNvPr id="7" name="TitelSlide-Zwart-02">
            <a:hlinkClick r:id="" action="ppaction://media"/>
            <a:extLst>
              <a:ext uri="{FF2B5EF4-FFF2-40B4-BE49-F238E27FC236}">
                <a16:creationId xmlns:a16="http://schemas.microsoft.com/office/drawing/2014/main" id="{3FFCAD3A-CE81-47AF-B3E8-501583BF59BF}"/>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E7654BB1-9854-475A-A7D8-5376F0C25776}"/>
              </a:ext>
            </a:extLst>
          </p:cNvPr>
          <p:cNvSpPr>
            <a:spLocks noGrp="1"/>
          </p:cNvSpPr>
          <p:nvPr>
            <p:ph type="ctrTitle" hasCustomPrompt="1"/>
          </p:nvPr>
        </p:nvSpPr>
        <p:spPr>
          <a:xfrm>
            <a:off x="756000" y="3132000"/>
            <a:ext cx="5435250" cy="1116000"/>
          </a:xfrm>
        </p:spPr>
        <p:txBody>
          <a:bodyPr anchor="t"/>
          <a:lstStyle>
            <a:lvl1pPr algn="l">
              <a:lnSpc>
                <a:spcPts val="3900"/>
              </a:lnSpc>
              <a:defRPr sz="3600" baseline="0">
                <a:solidFill>
                  <a:schemeClr val="bg1"/>
                </a:solidFill>
              </a:defRPr>
            </a:lvl1pPr>
          </a:lstStyle>
          <a:p>
            <a:r>
              <a:rPr lang="en-US" dirty="0"/>
              <a:t>Click to edit Master </a:t>
            </a:r>
            <a:r>
              <a:rPr lang="en-US"/>
              <a:t>title style</a:t>
            </a:r>
            <a:endParaRPr lang="en-US" dirty="0"/>
          </a:p>
        </p:txBody>
      </p:sp>
      <p:sp>
        <p:nvSpPr>
          <p:cNvPr id="11" name="Subtitle 2">
            <a:extLst>
              <a:ext uri="{FF2B5EF4-FFF2-40B4-BE49-F238E27FC236}">
                <a16:creationId xmlns:a16="http://schemas.microsoft.com/office/drawing/2014/main" id="{00E03D01-8A3A-4B1E-814B-BDE053F093AC}"/>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9" name="Tekstvak 8">
            <a:extLst>
              <a:ext uri="{FF2B5EF4-FFF2-40B4-BE49-F238E27FC236}">
                <a16:creationId xmlns:a16="http://schemas.microsoft.com/office/drawing/2014/main" id="{B5828224-059E-4E26-BD83-DAC159E1F253}"/>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3381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nd info with picture full whit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5F53D3-821D-49BE-80CC-D220C7D0780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p:nvPr>
        </p:nvSpPr>
        <p:spPr>
          <a:xfrm>
            <a:off x="756000" y="3132000"/>
            <a:ext cx="5435250" cy="1116000"/>
          </a:xfrm>
        </p:spPr>
        <p:txBody>
          <a:bodyPr anchor="t"/>
          <a:lstStyle>
            <a:lvl1pPr algn="l">
              <a:lnSpc>
                <a:spcPts val="3900"/>
              </a:lnSpc>
              <a:defRPr sz="3600" baseline="0"/>
            </a:lvl1pPr>
          </a:lstStyle>
          <a:p>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716329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nd info with picture full black">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C91B8D-134A-4193-BBDD-96B51BBA84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p:nvPr>
        </p:nvSpPr>
        <p:spPr>
          <a:xfrm>
            <a:off x="756000" y="3132000"/>
            <a:ext cx="5435250" cy="1116000"/>
          </a:xfrm>
        </p:spPr>
        <p:txBody>
          <a:bodyPr anchor="t"/>
          <a:lstStyle>
            <a:lvl1pPr algn="l">
              <a:lnSpc>
                <a:spcPts val="3900"/>
              </a:lnSpc>
              <a:defRPr sz="3600" baseline="0">
                <a:solidFill>
                  <a:schemeClr val="bg1"/>
                </a:solidFill>
              </a:defRPr>
            </a:lvl1pPr>
          </a:lstStyle>
          <a:p>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6760337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nd info with picture full dark-grey">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85FE3-8AD2-44B8-9821-2A495C9EC89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p:nvPr>
        </p:nvSpPr>
        <p:spPr>
          <a:xfrm>
            <a:off x="756000" y="3132000"/>
            <a:ext cx="5435250" cy="1116000"/>
          </a:xfrm>
        </p:spPr>
        <p:txBody>
          <a:bodyPr anchor="t"/>
          <a:lstStyle>
            <a:lvl1pPr algn="l">
              <a:lnSpc>
                <a:spcPts val="3900"/>
              </a:lnSpc>
              <a:defRPr sz="3600" baseline="0">
                <a:solidFill>
                  <a:schemeClr val="bg1"/>
                </a:solidFill>
              </a:defRPr>
            </a:lvl1pPr>
          </a:lstStyle>
          <a:p>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587074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right">
    <p:bg>
      <p:bgPr>
        <a:solidFill>
          <a:srgbClr val="000000"/>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6378000" y="0"/>
            <a:ext cx="5814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85571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dark-grey with image right">
    <p:bg>
      <p:bgPr>
        <a:solidFill>
          <a:srgbClr val="1E2328"/>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6378000" y="0"/>
            <a:ext cx="5814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325340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1">
    <p:spTree>
      <p:nvGrpSpPr>
        <p:cNvPr id="1" name=""/>
        <p:cNvGrpSpPr/>
        <p:nvPr/>
      </p:nvGrpSpPr>
      <p:grpSpPr>
        <a:xfrm>
          <a:off x="0" y="0"/>
          <a:ext cx="0" cy="0"/>
          <a:chOff x="0" y="0"/>
          <a:chExt cx="0" cy="0"/>
        </a:xfrm>
      </p:grpSpPr>
      <p:pic>
        <p:nvPicPr>
          <p:cNvPr id="7" name="UniversumWit slow loop_1">
            <a:hlinkClick r:id="" action="ppaction://media"/>
            <a:extLst>
              <a:ext uri="{FF2B5EF4-FFF2-40B4-BE49-F238E27FC236}">
                <a16:creationId xmlns:a16="http://schemas.microsoft.com/office/drawing/2014/main" id="{AA9D2689-F75B-4671-9C00-8B69E030B31B}"/>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29D88BB8-CE53-491C-9B2E-2409CEEC8A3F}"/>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08938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black #1">
    <p:bg>
      <p:bgPr>
        <a:solidFill>
          <a:srgbClr val="000000"/>
        </a:solidFill>
        <a:effectLst/>
      </p:bgPr>
    </p:bg>
    <p:spTree>
      <p:nvGrpSpPr>
        <p:cNvPr id="1" name=""/>
        <p:cNvGrpSpPr/>
        <p:nvPr/>
      </p:nvGrpSpPr>
      <p:grpSpPr>
        <a:xfrm>
          <a:off x="0" y="0"/>
          <a:ext cx="0" cy="0"/>
          <a:chOff x="0" y="0"/>
          <a:chExt cx="0" cy="0"/>
        </a:xfrm>
      </p:grpSpPr>
      <p:pic>
        <p:nvPicPr>
          <p:cNvPr id="8" name="UniversumZwart slow loop">
            <a:hlinkClick r:id="" action="ppaction://media"/>
            <a:extLst>
              <a:ext uri="{FF2B5EF4-FFF2-40B4-BE49-F238E27FC236}">
                <a16:creationId xmlns:a16="http://schemas.microsoft.com/office/drawing/2014/main" id="{A5B4BBAE-2630-47FC-B95C-5BE3F173186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7533892"/>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7/1/23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167B42C4-430F-4C9B-A8A9-98F854EBC82D}"/>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5315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sv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2.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2.sv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png"/><Relationship Id="rId5" Type="http://schemas.openxmlformats.org/officeDocument/2006/relationships/slideLayout" Target="../slideLayouts/slideLayout25.xml"/><Relationship Id="rId10" Type="http://schemas.openxmlformats.org/officeDocument/2006/relationships/theme" Target="../theme/theme5.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theme" Target="../theme/theme6.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2.sv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55.xml"/><Relationship Id="rId7" Type="http://schemas.openxmlformats.org/officeDocument/2006/relationships/image" Target="../media/image1.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7/1/23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528971813"/>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847" r:id="rId3"/>
    <p:sldLayoutId id="2147483849" r:id="rId4"/>
    <p:sldLayoutId id="2147483666" r:id="rId5"/>
    <p:sldLayoutId id="2147483848" r:id="rId6"/>
    <p:sldLayoutId id="2147483850" r:id="rId7"/>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7/1/23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401715250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7/1/23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2342061550"/>
      </p:ext>
    </p:extLst>
  </p:cSld>
  <p:clrMap bg1="lt1" tx1="dk1" bg2="lt2" tx2="dk2" accent1="accent1" accent2="accent2" accent3="accent3" accent4="accent4" accent5="accent5" accent6="accent6" hlink="hlink" folHlink="folHlink"/>
  <p:sldLayoutIdLst>
    <p:sldLayoutId id="2147483829" r:id="rId1"/>
    <p:sldLayoutId id="2147483852" r:id="rId2"/>
    <p:sldLayoutId id="2147483851" r:id="rId3"/>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7/1/23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089068714"/>
      </p:ext>
    </p:extLst>
  </p:cSld>
  <p:clrMap bg1="lt1" tx1="dk1" bg2="lt2" tx2="dk2" accent1="accent1" accent2="accent2" accent3="accent3" accent4="accent4" accent5="accent5" accent6="accent6" hlink="hlink" folHlink="folHlink"/>
  <p:sldLayoutIdLst>
    <p:sldLayoutId id="2147483857" r:id="rId1"/>
    <p:sldLayoutId id="2147483872" r:id="rId2"/>
    <p:sldLayoutId id="2147483874" r:id="rId3"/>
    <p:sldLayoutId id="2147483858" r:id="rId4"/>
    <p:sldLayoutId id="2147483873" r:id="rId5"/>
    <p:sldLayoutId id="2147483875" r:id="rId6"/>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7/1/23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1210969641"/>
      </p:ext>
    </p:extLst>
  </p:cSld>
  <p:clrMap bg1="lt1" tx1="dk1" bg2="lt2" tx2="dk2" accent1="accent1" accent2="accent2" accent3="accent3" accent4="accent4" accent5="accent5" accent6="accent6" hlink="hlink" folHlink="folHlink"/>
  <p:sldLayoutIdLst>
    <p:sldLayoutId id="2147483898" r:id="rId1"/>
    <p:sldLayoutId id="2147483897" r:id="rId2"/>
    <p:sldLayoutId id="2147483900" r:id="rId3"/>
    <p:sldLayoutId id="2147483964" r:id="rId4"/>
    <p:sldLayoutId id="2147483965" r:id="rId5"/>
    <p:sldLayoutId id="2147483966" r:id="rId6"/>
    <p:sldLayoutId id="2147483883" r:id="rId7"/>
    <p:sldLayoutId id="2147483896" r:id="rId8"/>
    <p:sldLayoutId id="2147483899" r:id="rId9"/>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7/1/23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147935581"/>
      </p:ext>
    </p:extLst>
  </p:cSld>
  <p:clrMap bg1="lt1" tx1="dk1" bg2="lt2" tx2="dk2" accent1="accent1" accent2="accent2" accent3="accent3" accent4="accent4" accent5="accent5" accent6="accent6" hlink="hlink" folHlink="folHlink"/>
  <p:sldLayoutIdLst>
    <p:sldLayoutId id="2147483908" r:id="rId1"/>
    <p:sldLayoutId id="2147483919" r:id="rId2"/>
    <p:sldLayoutId id="2147483925" r:id="rId3"/>
    <p:sldLayoutId id="2147483910" r:id="rId4"/>
    <p:sldLayoutId id="2147483920" r:id="rId5"/>
    <p:sldLayoutId id="2147483927" r:id="rId6"/>
    <p:sldLayoutId id="2147483909" r:id="rId7"/>
    <p:sldLayoutId id="2147483921" r:id="rId8"/>
    <p:sldLayoutId id="2147483926" r:id="rId9"/>
    <p:sldLayoutId id="2147483911" r:id="rId10"/>
    <p:sldLayoutId id="2147483912" r:id="rId11"/>
    <p:sldLayoutId id="2147483913" r:id="rId12"/>
    <p:sldLayoutId id="2147483914" r:id="rId13"/>
    <p:sldLayoutId id="2147483922" r:id="rId14"/>
    <p:sldLayoutId id="2147483915" r:id="rId15"/>
    <p:sldLayoutId id="2147483923" r:id="rId16"/>
    <p:sldLayoutId id="2147483950" r:id="rId17"/>
    <p:sldLayoutId id="2147483951" r:id="rId18"/>
    <p:sldLayoutId id="2147483916" r:id="rId19"/>
    <p:sldLayoutId id="2147483924" r:id="rId20"/>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7/1/23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81470083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9" r:id="rId3"/>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7/1/23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760411402"/>
      </p:ext>
    </p:extLst>
  </p:cSld>
  <p:clrMap bg1="lt1" tx1="dk1" bg2="lt2" tx2="dk2" accent1="accent1" accent2="accent2" accent3="accent3" accent4="accent4" accent5="accent5" accent6="accent6" hlink="hlink" folHlink="folHlink"/>
  <p:sldLayoutIdLst>
    <p:sldLayoutId id="2147483957" r:id="rId1"/>
    <p:sldLayoutId id="2147483821" r:id="rId2"/>
    <p:sldLayoutId id="2147483958" r:id="rId3"/>
    <p:sldLayoutId id="2147483763" r:id="rId4"/>
    <p:sldLayoutId id="2147483816" r:id="rId5"/>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D7FF87F-9403-42F2-B978-45C10EE90912}"/>
              </a:ext>
            </a:extLst>
          </p:cNvPr>
          <p:cNvSpPr>
            <a:spLocks noGrp="1"/>
          </p:cNvSpPr>
          <p:nvPr>
            <p:ph type="dt" sz="half" idx="10"/>
          </p:nvPr>
        </p:nvSpPr>
        <p:spPr/>
        <p:txBody>
          <a:bodyPr/>
          <a:lstStyle/>
          <a:p>
            <a:r>
              <a:rPr lang="en-US"/>
              <a:t>21/03/2022</a:t>
            </a:r>
            <a:endParaRPr lang="en-US" dirty="0"/>
          </a:p>
        </p:txBody>
      </p:sp>
      <p:sp>
        <p:nvSpPr>
          <p:cNvPr id="280" name="Content Placeholder 279">
            <a:extLst>
              <a:ext uri="{FF2B5EF4-FFF2-40B4-BE49-F238E27FC236}">
                <a16:creationId xmlns:a16="http://schemas.microsoft.com/office/drawing/2014/main" id="{622F758C-4765-426D-80FB-70381DCEB82E}"/>
              </a:ext>
            </a:extLst>
          </p:cNvPr>
          <p:cNvSpPr>
            <a:spLocks noGrp="1"/>
          </p:cNvSpPr>
          <p:nvPr>
            <p:ph type="body" sz="quarter" idx="15"/>
          </p:nvPr>
        </p:nvSpPr>
        <p:spPr/>
        <p:txBody>
          <a:bodyPr/>
          <a:lstStyle/>
          <a:p>
            <a:r>
              <a:rPr lang="en-US"/>
              <a:t>.</a:t>
            </a:r>
            <a:endParaRPr lang="en-US" dirty="0"/>
          </a:p>
        </p:txBody>
      </p:sp>
      <p:sp>
        <p:nvSpPr>
          <p:cNvPr id="7" name="Title 6">
            <a:extLst>
              <a:ext uri="{FF2B5EF4-FFF2-40B4-BE49-F238E27FC236}">
                <a16:creationId xmlns:a16="http://schemas.microsoft.com/office/drawing/2014/main" id="{6BCBEA85-EC84-40A8-863F-D5FD6F1E3D58}"/>
              </a:ext>
            </a:extLst>
          </p:cNvPr>
          <p:cNvSpPr>
            <a:spLocks noGrp="1"/>
          </p:cNvSpPr>
          <p:nvPr>
            <p:ph type="ctrTitle"/>
          </p:nvPr>
        </p:nvSpPr>
        <p:spPr/>
        <p:txBody>
          <a:bodyPr/>
          <a:lstStyle/>
          <a:p>
            <a:r>
              <a:rPr lang="en-US" dirty="0"/>
              <a:t>Instructions</a:t>
            </a:r>
          </a:p>
        </p:txBody>
      </p:sp>
      <p:sp>
        <p:nvSpPr>
          <p:cNvPr id="99" name="Tekstvak 98">
            <a:extLst>
              <a:ext uri="{FF2B5EF4-FFF2-40B4-BE49-F238E27FC236}">
                <a16:creationId xmlns:a16="http://schemas.microsoft.com/office/drawing/2014/main" id="{4828A2F8-A96C-438C-A3FF-6C9BF03C860F}"/>
              </a:ext>
            </a:extLst>
          </p:cNvPr>
          <p:cNvSpPr txBox="1"/>
          <p:nvPr/>
        </p:nvSpPr>
        <p:spPr>
          <a:xfrm>
            <a:off x="749476" y="1727999"/>
            <a:ext cx="11051999" cy="3888003"/>
          </a:xfrm>
          <a:prstGeom prst="rect">
            <a:avLst/>
          </a:prstGeom>
          <a:noFill/>
        </p:spPr>
        <p:txBody>
          <a:bodyPr wrap="square" lIns="0" tIns="0" rIns="0" bIns="0" rtlCol="0">
            <a:noAutofit/>
          </a:bodyPr>
          <a:lstStyle/>
          <a:p>
            <a:r>
              <a:rPr lang="en-US" sz="1600" dirty="0"/>
              <a:t>READ ME!</a:t>
            </a:r>
          </a:p>
          <a:p>
            <a:r>
              <a:rPr lang="en-US" sz="1600" dirty="0"/>
              <a:t>Dear colleague,</a:t>
            </a:r>
          </a:p>
          <a:p>
            <a:endParaRPr lang="en-US" sz="1600" dirty="0"/>
          </a:p>
          <a:p>
            <a:r>
              <a:rPr lang="en-US" sz="1600" dirty="0"/>
              <a:t>Thank you for downloading this corporate PowerPoint template. This template will help you visualize your story so that your audience will remember it.</a:t>
            </a:r>
          </a:p>
          <a:p>
            <a:endParaRPr lang="en-US" sz="1600" dirty="0"/>
          </a:p>
          <a:p>
            <a:r>
              <a:rPr lang="en-US" sz="1600" dirty="0"/>
              <a:t>Before you start, please consider:</a:t>
            </a:r>
          </a:p>
          <a:p>
            <a:pPr marL="285750" indent="-285750">
              <a:buFont typeface="Arial" panose="020B0604020202020204" pitchFamily="34" charset="0"/>
              <a:buChar char="•"/>
            </a:pPr>
            <a:r>
              <a:rPr lang="en-US" sz="1600" dirty="0"/>
              <a:t>Are you going to use this presentation online? If that is the case, please use the dark-grey or 100% black version.</a:t>
            </a:r>
          </a:p>
          <a:p>
            <a:pPr marL="285750" indent="-285750">
              <a:buFont typeface="Arial" panose="020B0604020202020204" pitchFamily="34" charset="0"/>
              <a:buChar char="•"/>
            </a:pPr>
            <a:r>
              <a:rPr lang="en-US" sz="1600" dirty="0"/>
              <a:t>Are you going to use this presentation as a printed hand-out? Please use the white version.</a:t>
            </a:r>
          </a:p>
          <a:p>
            <a:pPr marL="285750" indent="-285750">
              <a:buFont typeface="Arial" panose="020B0604020202020204" pitchFamily="34" charset="0"/>
              <a:buChar char="•"/>
            </a:pPr>
            <a:r>
              <a:rPr lang="en-US" sz="1600" dirty="0"/>
              <a:t>Make sure that you have opened the template and will save your presentation in PowerPoint, NOT in OpenOffice. OpenOffice (like in Teams) disrupts the template, unfortunately.</a:t>
            </a:r>
          </a:p>
          <a:p>
            <a:endParaRPr lang="en-US" sz="1600" dirty="0"/>
          </a:p>
          <a:p>
            <a:r>
              <a:rPr lang="en-US" sz="1600" dirty="0"/>
              <a:t>After that, please browse through the different slide types the template offers. You can do that by clicking on the ‘new slide’ button above. Did you started with a slide, but do you want a different layout? Please click on the ‘layout’ button and select the slide type you prefer. You can find more tips on the first two pages of this template. You do not need to delete these slides as they are not visible in presentation mode; moreover, they might come in handy while building up your presentation.</a:t>
            </a:r>
          </a:p>
          <a:p>
            <a:endParaRPr lang="en-US" sz="1600" dirty="0"/>
          </a:p>
          <a:p>
            <a:r>
              <a:rPr lang="en-US" sz="1600" dirty="0"/>
              <a:t>Finally, please remember that the presentation should strengthen your story, not tell it.</a:t>
            </a:r>
          </a:p>
          <a:p>
            <a:endParaRPr lang="en-US" sz="1600" dirty="0"/>
          </a:p>
          <a:p>
            <a:r>
              <a:rPr lang="en-US" sz="1600" dirty="0"/>
              <a:t>Have fun!</a:t>
            </a:r>
          </a:p>
          <a:p>
            <a:endParaRPr lang="en-US" sz="1600" dirty="0"/>
          </a:p>
        </p:txBody>
      </p:sp>
    </p:spTree>
    <p:extLst>
      <p:ext uri="{BB962C8B-B14F-4D97-AF65-F5344CB8AC3E}">
        <p14:creationId xmlns:p14="http://schemas.microsoft.com/office/powerpoint/2010/main" val="243083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RESULTs</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pic>
        <p:nvPicPr>
          <p:cNvPr id="6" name="Picture 5" descr="A screenshot of a graph&#10;&#10;Description automatically generated with medium confidence">
            <a:extLst>
              <a:ext uri="{FF2B5EF4-FFF2-40B4-BE49-F238E27FC236}">
                <a16:creationId xmlns:a16="http://schemas.microsoft.com/office/drawing/2014/main" id="{20DEF5DB-3DFA-290B-0287-F86116F23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185" y="1227698"/>
            <a:ext cx="4701977" cy="5254273"/>
          </a:xfrm>
          <a:prstGeom prst="rect">
            <a:avLst/>
          </a:prstGeom>
        </p:spPr>
      </p:pic>
      <p:pic>
        <p:nvPicPr>
          <p:cNvPr id="9" name="Picture 8" descr="A screenshot of a graph&#10;&#10;Description automatically generated with low confidence">
            <a:extLst>
              <a:ext uri="{FF2B5EF4-FFF2-40B4-BE49-F238E27FC236}">
                <a16:creationId xmlns:a16="http://schemas.microsoft.com/office/drawing/2014/main" id="{6733E2BC-80B7-8701-1799-3C06C00B3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195" y="1151268"/>
            <a:ext cx="5026988" cy="5617459"/>
          </a:xfrm>
          <a:prstGeom prst="rect">
            <a:avLst/>
          </a:prstGeom>
        </p:spPr>
      </p:pic>
    </p:spTree>
    <p:extLst>
      <p:ext uri="{BB962C8B-B14F-4D97-AF65-F5344CB8AC3E}">
        <p14:creationId xmlns:p14="http://schemas.microsoft.com/office/powerpoint/2010/main" val="10280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RESULTs</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
        <p:nvSpPr>
          <p:cNvPr id="3" name="Text Placeholder 2">
            <a:extLst>
              <a:ext uri="{FF2B5EF4-FFF2-40B4-BE49-F238E27FC236}">
                <a16:creationId xmlns:a16="http://schemas.microsoft.com/office/drawing/2014/main" id="{C411620D-FAFE-A49F-85CC-FEC1E4C318D2}"/>
              </a:ext>
            </a:extLst>
          </p:cNvPr>
          <p:cNvSpPr>
            <a:spLocks noGrp="1"/>
          </p:cNvSpPr>
          <p:nvPr>
            <p:ph type="body" sz="quarter" idx="16"/>
          </p:nvPr>
        </p:nvSpPr>
        <p:spPr/>
        <p:txBody>
          <a:bodyPr/>
          <a:lstStyle/>
          <a:p>
            <a:endParaRPr lang="en-NL" dirty="0"/>
          </a:p>
        </p:txBody>
      </p:sp>
      <p:pic>
        <p:nvPicPr>
          <p:cNvPr id="19" name="Picture 18" descr="A picture containing text, line, diagram, plot&#10;&#10;Description automatically generated">
            <a:extLst>
              <a:ext uri="{FF2B5EF4-FFF2-40B4-BE49-F238E27FC236}">
                <a16:creationId xmlns:a16="http://schemas.microsoft.com/office/drawing/2014/main" id="{56700367-4798-1817-0F63-C0116A806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01" y="1509507"/>
            <a:ext cx="5219700" cy="4140200"/>
          </a:xfrm>
          <a:prstGeom prst="rect">
            <a:avLst/>
          </a:prstGeom>
        </p:spPr>
      </p:pic>
      <p:pic>
        <p:nvPicPr>
          <p:cNvPr id="21" name="Picture 20" descr="A graph with a line&#10;&#10;Description automatically generated with low confidence">
            <a:extLst>
              <a:ext uri="{FF2B5EF4-FFF2-40B4-BE49-F238E27FC236}">
                <a16:creationId xmlns:a16="http://schemas.microsoft.com/office/drawing/2014/main" id="{A0C0A72C-6189-93C5-104A-638DAA0C4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9507"/>
            <a:ext cx="5257800" cy="4140200"/>
          </a:xfrm>
          <a:prstGeom prst="rect">
            <a:avLst/>
          </a:prstGeom>
        </p:spPr>
      </p:pic>
    </p:spTree>
    <p:extLst>
      <p:ext uri="{BB962C8B-B14F-4D97-AF65-F5344CB8AC3E}">
        <p14:creationId xmlns:p14="http://schemas.microsoft.com/office/powerpoint/2010/main" val="2269779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C8EDB3-7D05-4AA9-96EC-6683AF33710A}"/>
              </a:ext>
            </a:extLst>
          </p:cNvPr>
          <p:cNvSpPr>
            <a:spLocks noGrp="1"/>
          </p:cNvSpPr>
          <p:nvPr>
            <p:ph type="ctrTitle"/>
          </p:nvPr>
        </p:nvSpPr>
        <p:spPr/>
        <p:txBody>
          <a:bodyPr/>
          <a:lstStyle/>
          <a:p>
            <a:r>
              <a:rPr lang="en-US" dirty="0"/>
              <a:t>Thank you for listening</a:t>
            </a:r>
          </a:p>
        </p:txBody>
      </p:sp>
      <p:sp>
        <p:nvSpPr>
          <p:cNvPr id="8" name="Subtitle 7">
            <a:extLst>
              <a:ext uri="{FF2B5EF4-FFF2-40B4-BE49-F238E27FC236}">
                <a16:creationId xmlns:a16="http://schemas.microsoft.com/office/drawing/2014/main" id="{182184B2-3B44-481D-A1DA-B80C4DE7D2FB}"/>
              </a:ext>
            </a:extLst>
          </p:cNvPr>
          <p:cNvSpPr>
            <a:spLocks noGrp="1"/>
          </p:cNvSpPr>
          <p:nvPr>
            <p:ph type="subTitle" idx="1"/>
          </p:nvPr>
        </p:nvSpPr>
        <p:spPr/>
        <p:txBody>
          <a:bodyPr/>
          <a:lstStyle/>
          <a:p>
            <a:r>
              <a:rPr lang="en-US" dirty="0"/>
              <a:t>Quang-hung </a:t>
            </a:r>
            <a:r>
              <a:rPr lang="en-US" dirty="0" err="1"/>
              <a:t>nguyen</a:t>
            </a:r>
            <a:endParaRPr lang="en-US" dirty="0"/>
          </a:p>
        </p:txBody>
      </p:sp>
      <p:sp>
        <p:nvSpPr>
          <p:cNvPr id="13" name="Tijdelijke aanduiding voor tekst 12">
            <a:extLst>
              <a:ext uri="{FF2B5EF4-FFF2-40B4-BE49-F238E27FC236}">
                <a16:creationId xmlns:a16="http://schemas.microsoft.com/office/drawing/2014/main" id="{CB4BF3FE-62DE-40A0-BA93-F3DC63664631}"/>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962028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D7FF87F-9403-42F2-B978-45C10EE90912}"/>
              </a:ext>
            </a:extLst>
          </p:cNvPr>
          <p:cNvSpPr>
            <a:spLocks noGrp="1"/>
          </p:cNvSpPr>
          <p:nvPr>
            <p:ph type="dt" sz="half" idx="10"/>
          </p:nvPr>
        </p:nvSpPr>
        <p:spPr/>
        <p:txBody>
          <a:bodyPr/>
          <a:lstStyle/>
          <a:p>
            <a:r>
              <a:rPr lang="en-US"/>
              <a:t>4/25/2022</a:t>
            </a:r>
            <a:endParaRPr lang="en-US" dirty="0"/>
          </a:p>
        </p:txBody>
      </p:sp>
      <p:sp>
        <p:nvSpPr>
          <p:cNvPr id="280" name="Content Placeholder 279">
            <a:extLst>
              <a:ext uri="{FF2B5EF4-FFF2-40B4-BE49-F238E27FC236}">
                <a16:creationId xmlns:a16="http://schemas.microsoft.com/office/drawing/2014/main" id="{622F758C-4765-426D-80FB-70381DCEB82E}"/>
              </a:ext>
            </a:extLst>
          </p:cNvPr>
          <p:cNvSpPr>
            <a:spLocks noGrp="1"/>
          </p:cNvSpPr>
          <p:nvPr>
            <p:ph type="body" sz="quarter" idx="15"/>
          </p:nvPr>
        </p:nvSpPr>
        <p:spPr/>
        <p:txBody>
          <a:bodyPr/>
          <a:lstStyle/>
          <a:p>
            <a:r>
              <a:rPr lang="en-US"/>
              <a:t>.</a:t>
            </a:r>
            <a:endParaRPr lang="en-US" dirty="0"/>
          </a:p>
        </p:txBody>
      </p:sp>
      <p:grpSp>
        <p:nvGrpSpPr>
          <p:cNvPr id="264" name="Group 263">
            <a:extLst>
              <a:ext uri="{FF2B5EF4-FFF2-40B4-BE49-F238E27FC236}">
                <a16:creationId xmlns:a16="http://schemas.microsoft.com/office/drawing/2014/main" id="{FD75B57A-E58A-4B68-9B93-F7B386A8302F}"/>
              </a:ext>
            </a:extLst>
          </p:cNvPr>
          <p:cNvGrpSpPr/>
          <p:nvPr/>
        </p:nvGrpSpPr>
        <p:grpSpPr>
          <a:xfrm>
            <a:off x="756000" y="670552"/>
            <a:ext cx="3201327" cy="4627149"/>
            <a:chOff x="756000" y="1651091"/>
            <a:chExt cx="3201327" cy="4627149"/>
          </a:xfrm>
        </p:grpSpPr>
        <p:grpSp>
          <p:nvGrpSpPr>
            <p:cNvPr id="258" name="Group 257">
              <a:extLst>
                <a:ext uri="{FF2B5EF4-FFF2-40B4-BE49-F238E27FC236}">
                  <a16:creationId xmlns:a16="http://schemas.microsoft.com/office/drawing/2014/main" id="{8BADEC42-8CBD-41D3-9A76-E1A670756658}"/>
                </a:ext>
              </a:extLst>
            </p:cNvPr>
            <p:cNvGrpSpPr/>
            <p:nvPr/>
          </p:nvGrpSpPr>
          <p:grpSpPr>
            <a:xfrm>
              <a:off x="768542" y="5027223"/>
              <a:ext cx="3188785" cy="255964"/>
              <a:chOff x="768542" y="5238476"/>
              <a:chExt cx="3188785" cy="255963"/>
            </a:xfrm>
          </p:grpSpPr>
          <p:sp>
            <p:nvSpPr>
              <p:cNvPr id="12" name="Ovaal 248">
                <a:extLst>
                  <a:ext uri="{FF2B5EF4-FFF2-40B4-BE49-F238E27FC236}">
                    <a16:creationId xmlns:a16="http://schemas.microsoft.com/office/drawing/2014/main" id="{FE3ACC48-3BE3-4AA3-BFAB-FC225E9F0F37}"/>
                  </a:ext>
                </a:extLst>
              </p:cNvPr>
              <p:cNvSpPr>
                <a:spLocks noChangeAspect="1"/>
              </p:cNvSpPr>
              <p:nvPr userDrawn="1"/>
            </p:nvSpPr>
            <p:spPr>
              <a:xfrm>
                <a:off x="768542" y="5238477"/>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3" name="Rechthoek 249">
                <a:extLst>
                  <a:ext uri="{FF2B5EF4-FFF2-40B4-BE49-F238E27FC236}">
                    <a16:creationId xmlns:a16="http://schemas.microsoft.com/office/drawing/2014/main" id="{85DF879E-D3A9-43C2-AE9A-992087DC3BC3}"/>
                  </a:ext>
                </a:extLst>
              </p:cNvPr>
              <p:cNvSpPr/>
              <p:nvPr userDrawn="1"/>
            </p:nvSpPr>
            <p:spPr>
              <a:xfrm>
                <a:off x="1134223" y="5238476"/>
                <a:ext cx="2823104" cy="255963"/>
              </a:xfrm>
              <a:prstGeom prst="rect">
                <a:avLst/>
              </a:prstGeom>
              <a:noFill/>
              <a:ln w="25400" cap="flat" cmpd="sng" algn="ctr">
                <a:noFill/>
                <a:prstDash val="solid"/>
              </a:ln>
              <a:effectLst/>
            </p:spPr>
            <p:txBody>
              <a:bodyPr lIns="0" tIns="0" rIns="0" bIns="0" rtlCol="0" anchor="ctr"/>
              <a:lstStyle/>
              <a:p>
                <a:pPr marL="1080000" marR="0" lvl="5" indent="-360000" algn="l" defTabSz="914400" rtl="0" eaLnBrk="1" fontAlgn="auto" latinLnBrk="0" hangingPunct="1">
                  <a:lnSpc>
                    <a:spcPct val="80000"/>
                  </a:lnSpc>
                  <a:spcBef>
                    <a:spcPts val="400"/>
                  </a:spcBef>
                  <a:spcAft>
                    <a:spcPts val="400"/>
                  </a:spcAft>
                  <a:buClr>
                    <a:schemeClr val="tx1"/>
                  </a:buClr>
                  <a:buSzPct val="100000"/>
                  <a:buFont typeface="+mj-lt"/>
                  <a:buAutoNum type="romanLcPeriod"/>
                  <a:tabLst/>
                  <a:defRPr/>
                </a:pPr>
                <a:r>
                  <a:rPr lang="en-US" b="0" kern="1200" cap="none" spc="30" baseline="0" noProof="0">
                    <a:ea typeface="+mn-ea"/>
                    <a:cs typeface="Calibri" panose="020F0502020204030204" pitchFamily="34" charset="0"/>
                  </a:rPr>
                  <a:t>Numbering #3</a:t>
                </a:r>
                <a:endParaRPr lang="en-US" b="0" i="0" kern="1200" noProof="0" dirty="0">
                  <a:ea typeface="+mn-ea"/>
                  <a:cs typeface="+mn-cs"/>
                </a:endParaRPr>
              </a:p>
            </p:txBody>
          </p:sp>
        </p:grpSp>
        <p:grpSp>
          <p:nvGrpSpPr>
            <p:cNvPr id="257" name="Group 256">
              <a:extLst>
                <a:ext uri="{FF2B5EF4-FFF2-40B4-BE49-F238E27FC236}">
                  <a16:creationId xmlns:a16="http://schemas.microsoft.com/office/drawing/2014/main" id="{35A87E4E-9994-413D-BC08-6FF3993165B8}"/>
                </a:ext>
              </a:extLst>
            </p:cNvPr>
            <p:cNvGrpSpPr/>
            <p:nvPr/>
          </p:nvGrpSpPr>
          <p:grpSpPr>
            <a:xfrm>
              <a:off x="768542" y="5358907"/>
              <a:ext cx="3188785" cy="255964"/>
              <a:chOff x="768542" y="5612652"/>
              <a:chExt cx="3188785" cy="255963"/>
            </a:xfrm>
          </p:grpSpPr>
          <p:sp>
            <p:nvSpPr>
              <p:cNvPr id="14" name="Ovaal 250">
                <a:extLst>
                  <a:ext uri="{FF2B5EF4-FFF2-40B4-BE49-F238E27FC236}">
                    <a16:creationId xmlns:a16="http://schemas.microsoft.com/office/drawing/2014/main" id="{FE776B5E-B23F-4746-B5C1-BF3CD25A95DA}"/>
                  </a:ext>
                </a:extLst>
              </p:cNvPr>
              <p:cNvSpPr>
                <a:spLocks noChangeAspect="1"/>
              </p:cNvSpPr>
              <p:nvPr userDrawn="1"/>
            </p:nvSpPr>
            <p:spPr>
              <a:xfrm>
                <a:off x="768542" y="5612653"/>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5" name="Rechthoek 251">
                <a:extLst>
                  <a:ext uri="{FF2B5EF4-FFF2-40B4-BE49-F238E27FC236}">
                    <a16:creationId xmlns:a16="http://schemas.microsoft.com/office/drawing/2014/main" id="{FF4EC2CC-14EE-4A52-9638-BA7F20115B08}"/>
                  </a:ext>
                </a:extLst>
              </p:cNvPr>
              <p:cNvSpPr/>
              <p:nvPr userDrawn="1"/>
            </p:nvSpPr>
            <p:spPr>
              <a:xfrm>
                <a:off x="1134223" y="5612652"/>
                <a:ext cx="2823104" cy="255963"/>
              </a:xfrm>
              <a:prstGeom prst="rect">
                <a:avLst/>
              </a:prstGeom>
              <a:noFill/>
              <a:ln w="25400" cap="flat" cmpd="sng" algn="ctr">
                <a:noFill/>
                <a:prstDash val="solid"/>
              </a:ln>
              <a:effectLst/>
            </p:spPr>
            <p:txBody>
              <a:bodyPr lIns="0" tIns="0" rIns="0" bIns="0" rtlCol="0" anchor="ctr"/>
              <a:lstStyle/>
              <a:p>
                <a:pPr marL="0" marR="0" lvl="6" algn="l" defTabSz="914400" rtl="0" eaLnBrk="1" fontAlgn="auto" latinLnBrk="0" hangingPunct="1">
                  <a:lnSpc>
                    <a:spcPct val="80000"/>
                  </a:lnSpc>
                  <a:spcBef>
                    <a:spcPts val="400"/>
                  </a:spcBef>
                  <a:spcAft>
                    <a:spcPts val="400"/>
                  </a:spcAft>
                  <a:buClr>
                    <a:schemeClr val="tx1"/>
                  </a:buClr>
                  <a:buSzPct val="120000"/>
                  <a:tabLst/>
                  <a:defRPr/>
                </a:pPr>
                <a:r>
                  <a:rPr lang="en-US" sz="2200" b="1" i="0" kern="1200" cap="all" noProof="0">
                    <a:ea typeface="+mn-ea"/>
                    <a:cs typeface="+mn-cs"/>
                  </a:rPr>
                  <a:t>Subtitle</a:t>
                </a:r>
                <a:endParaRPr lang="en-US" sz="2200" b="1" i="0" kern="1200" cap="all" noProof="0" dirty="0">
                  <a:ea typeface="+mn-ea"/>
                  <a:cs typeface="+mn-cs"/>
                </a:endParaRPr>
              </a:p>
            </p:txBody>
          </p:sp>
        </p:grpSp>
        <p:grpSp>
          <p:nvGrpSpPr>
            <p:cNvPr id="255" name="Group 254">
              <a:extLst>
                <a:ext uri="{FF2B5EF4-FFF2-40B4-BE49-F238E27FC236}">
                  <a16:creationId xmlns:a16="http://schemas.microsoft.com/office/drawing/2014/main" id="{E663A9C9-C831-4A2F-8DB7-AED6A2359EBC}"/>
                </a:ext>
              </a:extLst>
            </p:cNvPr>
            <p:cNvGrpSpPr/>
            <p:nvPr/>
          </p:nvGrpSpPr>
          <p:grpSpPr>
            <a:xfrm>
              <a:off x="768542" y="6022276"/>
              <a:ext cx="3188785" cy="255964"/>
              <a:chOff x="768542" y="6358562"/>
              <a:chExt cx="3188785" cy="255963"/>
            </a:xfrm>
          </p:grpSpPr>
          <p:sp>
            <p:nvSpPr>
              <p:cNvPr id="18" name="Ovaal 255">
                <a:extLst>
                  <a:ext uri="{FF2B5EF4-FFF2-40B4-BE49-F238E27FC236}">
                    <a16:creationId xmlns:a16="http://schemas.microsoft.com/office/drawing/2014/main" id="{17B66872-3BF8-4D26-A83E-1935E7B250ED}"/>
                  </a:ext>
                </a:extLst>
              </p:cNvPr>
              <p:cNvSpPr>
                <a:spLocks noChangeAspect="1"/>
              </p:cNvSpPr>
              <p:nvPr userDrawn="1"/>
            </p:nvSpPr>
            <p:spPr>
              <a:xfrm>
                <a:off x="768542" y="6358563"/>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9" name="Rechthoek 256">
                <a:extLst>
                  <a:ext uri="{FF2B5EF4-FFF2-40B4-BE49-F238E27FC236}">
                    <a16:creationId xmlns:a16="http://schemas.microsoft.com/office/drawing/2014/main" id="{DC52FB85-1263-4964-B8B0-5AA2CC43E42F}"/>
                  </a:ext>
                </a:extLst>
              </p:cNvPr>
              <p:cNvSpPr/>
              <p:nvPr userDrawn="1"/>
            </p:nvSpPr>
            <p:spPr>
              <a:xfrm>
                <a:off x="1134223" y="6358562"/>
                <a:ext cx="2823104" cy="255963"/>
              </a:xfrm>
              <a:prstGeom prst="rect">
                <a:avLst/>
              </a:prstGeom>
              <a:noFill/>
              <a:ln w="25400" cap="flat" cmpd="sng" algn="ctr">
                <a:noFill/>
                <a:prstDash val="solid"/>
              </a:ln>
              <a:effectLst/>
            </p:spPr>
            <p:txBody>
              <a:bodyPr lIns="0" tIns="0" rIns="0" bIns="0" rtlCol="0" anchor="ctr"/>
              <a:lstStyle/>
              <a:p>
                <a:pPr marL="0" marR="0" lvl="8" algn="l" defTabSz="914400" rtl="0" eaLnBrk="1" fontAlgn="auto" latinLnBrk="0" hangingPunct="1">
                  <a:lnSpc>
                    <a:spcPct val="80000"/>
                  </a:lnSpc>
                  <a:spcBef>
                    <a:spcPts val="400"/>
                  </a:spcBef>
                  <a:spcAft>
                    <a:spcPts val="400"/>
                  </a:spcAft>
                  <a:buClr>
                    <a:schemeClr val="tx1"/>
                  </a:buClr>
                  <a:buSzTx/>
                  <a:tabLst/>
                  <a:defRPr/>
                </a:pPr>
                <a:r>
                  <a:rPr lang="en-US" b="0" kern="1200" cap="none" spc="30" baseline="0" noProof="0">
                    <a:ea typeface="+mn-ea"/>
                    <a:cs typeface="Calibri" panose="020F0502020204030204" pitchFamily="34" charset="0"/>
                  </a:rPr>
                  <a:t>Standard paragraph</a:t>
                </a:r>
                <a:endParaRPr lang="en-US" b="0" kern="1200" cap="none" spc="30" baseline="0" noProof="0" dirty="0">
                  <a:ea typeface="+mn-ea"/>
                  <a:cs typeface="Calibri" panose="020F0502020204030204" pitchFamily="34" charset="0"/>
                </a:endParaRPr>
              </a:p>
            </p:txBody>
          </p:sp>
        </p:grpSp>
        <p:sp>
          <p:nvSpPr>
            <p:cNvPr id="21" name="Rechthoek 258">
              <a:extLst>
                <a:ext uri="{FF2B5EF4-FFF2-40B4-BE49-F238E27FC236}">
                  <a16:creationId xmlns:a16="http://schemas.microsoft.com/office/drawing/2014/main" id="{8399A22F-FAB5-4E32-B76C-FCA071F00916}"/>
                </a:ext>
              </a:extLst>
            </p:cNvPr>
            <p:cNvSpPr/>
            <p:nvPr userDrawn="1"/>
          </p:nvSpPr>
          <p:spPr>
            <a:xfrm>
              <a:off x="774202" y="1651091"/>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Using text levels</a:t>
              </a:r>
              <a:endPar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cxnSp>
          <p:nvCxnSpPr>
            <p:cNvPr id="23" name="Rechte verbindingslijn 260">
              <a:extLst>
                <a:ext uri="{FF2B5EF4-FFF2-40B4-BE49-F238E27FC236}">
                  <a16:creationId xmlns:a16="http://schemas.microsoft.com/office/drawing/2014/main" id="{096A9B1D-87C1-46C8-B80A-53F4785776FA}"/>
                </a:ext>
              </a:extLst>
            </p:cNvPr>
            <p:cNvCxnSpPr>
              <a:cxnSpLocks/>
            </p:cNvCxnSpPr>
            <p:nvPr userDrawn="1"/>
          </p:nvCxnSpPr>
          <p:spPr>
            <a:xfrm>
              <a:off x="774201" y="1892726"/>
              <a:ext cx="3176013" cy="0"/>
            </a:xfrm>
            <a:prstGeom prst="line">
              <a:avLst/>
            </a:prstGeom>
            <a:noFill/>
            <a:ln w="3175" cap="flat" cmpd="sng" algn="ctr">
              <a:solidFill>
                <a:schemeClr val="accent1"/>
              </a:solidFill>
              <a:prstDash val="solid"/>
            </a:ln>
            <a:effectLst/>
          </p:spPr>
        </p:cxnSp>
        <p:grpSp>
          <p:nvGrpSpPr>
            <p:cNvPr id="24" name="Groep 261">
              <a:extLst>
                <a:ext uri="{FF2B5EF4-FFF2-40B4-BE49-F238E27FC236}">
                  <a16:creationId xmlns:a16="http://schemas.microsoft.com/office/drawing/2014/main" id="{F3FB8680-CCEA-4F48-BE5B-F18199EDBDC4}"/>
                </a:ext>
              </a:extLst>
            </p:cNvPr>
            <p:cNvGrpSpPr/>
            <p:nvPr userDrawn="1"/>
          </p:nvGrpSpPr>
          <p:grpSpPr>
            <a:xfrm>
              <a:off x="756000" y="1999070"/>
              <a:ext cx="2933825" cy="558875"/>
              <a:chOff x="-3419346" y="368233"/>
              <a:chExt cx="3904920" cy="743862"/>
            </a:xfrm>
          </p:grpSpPr>
          <p:sp>
            <p:nvSpPr>
              <p:cNvPr id="36" name="Rechthoek 273">
                <a:extLst>
                  <a:ext uri="{FF2B5EF4-FFF2-40B4-BE49-F238E27FC236}">
                    <a16:creationId xmlns:a16="http://schemas.microsoft.com/office/drawing/2014/main" id="{9A0929A7-8A74-4D7F-B1F7-2DDC6F9327C9}"/>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endParaRPr lang="en-US" sz="800" b="0" noProof="0" dirty="0">
                  <a:solidFill>
                    <a:srgbClr val="C00000"/>
                  </a:solidFill>
                  <a:latin typeface="Arial" panose="020B0604020202020204" pitchFamily="34" charset="0"/>
                  <a:cs typeface="Arial" panose="020B0604020202020204" pitchFamily="34" charset="0"/>
                </a:endParaRPr>
              </a:p>
            </p:txBody>
          </p:sp>
          <p:cxnSp>
            <p:nvCxnSpPr>
              <p:cNvPr id="37" name="Rechte verbindingslijn 274">
                <a:extLst>
                  <a:ext uri="{FF2B5EF4-FFF2-40B4-BE49-F238E27FC236}">
                    <a16:creationId xmlns:a16="http://schemas.microsoft.com/office/drawing/2014/main" id="{CB9093FD-4949-40D4-9901-6C23DE2C2B47}"/>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275">
                <a:extLst>
                  <a:ext uri="{FF2B5EF4-FFF2-40B4-BE49-F238E27FC236}">
                    <a16:creationId xmlns:a16="http://schemas.microsoft.com/office/drawing/2014/main" id="{C8A42073-88BC-4105-9A2B-7A6250CE5F7F}"/>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hthoek 276">
                <a:extLst>
                  <a:ext uri="{FF2B5EF4-FFF2-40B4-BE49-F238E27FC236}">
                    <a16:creationId xmlns:a16="http://schemas.microsoft.com/office/drawing/2014/main" id="{6EC2E6B1-8D40-4AEC-A6AD-D70FFD6E9E20}"/>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nvGrpSpPr>
              <p:cNvPr id="40" name="Groep 277">
                <a:extLst>
                  <a:ext uri="{FF2B5EF4-FFF2-40B4-BE49-F238E27FC236}">
                    <a16:creationId xmlns:a16="http://schemas.microsoft.com/office/drawing/2014/main" id="{F5A521BB-8327-43AB-820C-78BFF8EB7843}"/>
                  </a:ext>
                </a:extLst>
              </p:cNvPr>
              <p:cNvGrpSpPr/>
              <p:nvPr userDrawn="1"/>
            </p:nvGrpSpPr>
            <p:grpSpPr>
              <a:xfrm>
                <a:off x="-3002834" y="720303"/>
                <a:ext cx="182598" cy="143759"/>
                <a:chOff x="-3310843" y="700986"/>
                <a:chExt cx="182598" cy="143759"/>
              </a:xfrm>
            </p:grpSpPr>
            <p:grpSp>
              <p:nvGrpSpPr>
                <p:cNvPr id="79" name="Groep 316">
                  <a:extLst>
                    <a:ext uri="{FF2B5EF4-FFF2-40B4-BE49-F238E27FC236}">
                      <a16:creationId xmlns:a16="http://schemas.microsoft.com/office/drawing/2014/main" id="{74216B28-3A17-46AC-A88A-178483EAA9E0}"/>
                    </a:ext>
                  </a:extLst>
                </p:cNvPr>
                <p:cNvGrpSpPr/>
                <p:nvPr userDrawn="1"/>
              </p:nvGrpSpPr>
              <p:grpSpPr>
                <a:xfrm>
                  <a:off x="-3310843" y="700986"/>
                  <a:ext cx="182598" cy="143759"/>
                  <a:chOff x="-3310843" y="700986"/>
                  <a:chExt cx="182598" cy="143759"/>
                </a:xfrm>
              </p:grpSpPr>
              <p:cxnSp>
                <p:nvCxnSpPr>
                  <p:cNvPr id="83" name="Rechte verbindingslijn 320">
                    <a:extLst>
                      <a:ext uri="{FF2B5EF4-FFF2-40B4-BE49-F238E27FC236}">
                        <a16:creationId xmlns:a16="http://schemas.microsoft.com/office/drawing/2014/main" id="{A83F2A4E-62D7-4A24-A6B2-F8A0DA90FF95}"/>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84" name="Rechte verbindingslijn 321">
                    <a:extLst>
                      <a:ext uri="{FF2B5EF4-FFF2-40B4-BE49-F238E27FC236}">
                        <a16:creationId xmlns:a16="http://schemas.microsoft.com/office/drawing/2014/main" id="{356CA352-CBC9-4B28-80CA-052A0889E13D}"/>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85" name="Rechte verbindingslijn 322">
                    <a:extLst>
                      <a:ext uri="{FF2B5EF4-FFF2-40B4-BE49-F238E27FC236}">
                        <a16:creationId xmlns:a16="http://schemas.microsoft.com/office/drawing/2014/main" id="{2FACFCF4-62B6-4505-A34B-94C88CFC8D6B}"/>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86" name="Rechte verbindingslijn 323">
                    <a:extLst>
                      <a:ext uri="{FF2B5EF4-FFF2-40B4-BE49-F238E27FC236}">
                        <a16:creationId xmlns:a16="http://schemas.microsoft.com/office/drawing/2014/main" id="{59E74CFB-DFA5-4AD2-8B75-4467A35DA948}"/>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87" name="Rechte verbindingslijn 324">
                    <a:extLst>
                      <a:ext uri="{FF2B5EF4-FFF2-40B4-BE49-F238E27FC236}">
                        <a16:creationId xmlns:a16="http://schemas.microsoft.com/office/drawing/2014/main" id="{34C951A7-90DA-44F2-83A7-E3228A5D034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80" name="Groep 317">
                  <a:extLst>
                    <a:ext uri="{FF2B5EF4-FFF2-40B4-BE49-F238E27FC236}">
                      <a16:creationId xmlns:a16="http://schemas.microsoft.com/office/drawing/2014/main" id="{8B782F11-20E2-4BB1-898B-35C3CA4D32B7}"/>
                    </a:ext>
                  </a:extLst>
                </p:cNvPr>
                <p:cNvGrpSpPr/>
                <p:nvPr userDrawn="1"/>
              </p:nvGrpSpPr>
              <p:grpSpPr>
                <a:xfrm flipH="1">
                  <a:off x="-3310774" y="735854"/>
                  <a:ext cx="88801" cy="72568"/>
                  <a:chOff x="-2091059" y="1395403"/>
                  <a:chExt cx="157316" cy="128558"/>
                </a:xfrm>
              </p:grpSpPr>
              <p:sp>
                <p:nvSpPr>
                  <p:cNvPr id="81" name="Rechthoek 318">
                    <a:extLst>
                      <a:ext uri="{FF2B5EF4-FFF2-40B4-BE49-F238E27FC236}">
                        <a16:creationId xmlns:a16="http://schemas.microsoft.com/office/drawing/2014/main" id="{07F1D398-45EB-4A2E-81E2-EBFC389BFC0E}"/>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82" name="Pijl: punthaak 319">
                    <a:extLst>
                      <a:ext uri="{FF2B5EF4-FFF2-40B4-BE49-F238E27FC236}">
                        <a16:creationId xmlns:a16="http://schemas.microsoft.com/office/drawing/2014/main" id="{4B2930F3-03C9-4C96-8159-1F7E822F74A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grpSp>
            <p:nvGrpSpPr>
              <p:cNvPr id="41" name="Groep 278">
                <a:extLst>
                  <a:ext uri="{FF2B5EF4-FFF2-40B4-BE49-F238E27FC236}">
                    <a16:creationId xmlns:a16="http://schemas.microsoft.com/office/drawing/2014/main" id="{CEE0C340-FD4B-445E-8C58-953A74522808}"/>
                  </a:ext>
                </a:extLst>
              </p:cNvPr>
              <p:cNvGrpSpPr/>
              <p:nvPr userDrawn="1"/>
            </p:nvGrpSpPr>
            <p:grpSpPr>
              <a:xfrm>
                <a:off x="-3326107" y="720303"/>
                <a:ext cx="182598" cy="143759"/>
                <a:chOff x="-3634116" y="700986"/>
                <a:chExt cx="182598" cy="143759"/>
              </a:xfrm>
            </p:grpSpPr>
            <p:grpSp>
              <p:nvGrpSpPr>
                <p:cNvPr id="70" name="Groep 307">
                  <a:extLst>
                    <a:ext uri="{FF2B5EF4-FFF2-40B4-BE49-F238E27FC236}">
                      <a16:creationId xmlns:a16="http://schemas.microsoft.com/office/drawing/2014/main" id="{33762637-4547-426D-A568-16855196F0FC}"/>
                    </a:ext>
                  </a:extLst>
                </p:cNvPr>
                <p:cNvGrpSpPr/>
                <p:nvPr userDrawn="1"/>
              </p:nvGrpSpPr>
              <p:grpSpPr>
                <a:xfrm>
                  <a:off x="-3634116" y="700986"/>
                  <a:ext cx="182598" cy="143759"/>
                  <a:chOff x="-3634116" y="700986"/>
                  <a:chExt cx="182598" cy="143759"/>
                </a:xfrm>
              </p:grpSpPr>
              <p:cxnSp>
                <p:nvCxnSpPr>
                  <p:cNvPr id="74" name="Rechte verbindingslijn 311">
                    <a:extLst>
                      <a:ext uri="{FF2B5EF4-FFF2-40B4-BE49-F238E27FC236}">
                        <a16:creationId xmlns:a16="http://schemas.microsoft.com/office/drawing/2014/main" id="{3BF12F60-9D09-4264-8AD2-D62C8E8F7AE5}"/>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75" name="Rechte verbindingslijn 312">
                    <a:extLst>
                      <a:ext uri="{FF2B5EF4-FFF2-40B4-BE49-F238E27FC236}">
                        <a16:creationId xmlns:a16="http://schemas.microsoft.com/office/drawing/2014/main" id="{386A0537-EAEF-4899-BAA4-9B02E42102AC}"/>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76" name="Rechte verbindingslijn 313">
                    <a:extLst>
                      <a:ext uri="{FF2B5EF4-FFF2-40B4-BE49-F238E27FC236}">
                        <a16:creationId xmlns:a16="http://schemas.microsoft.com/office/drawing/2014/main" id="{A3FB2A66-A955-4013-B726-9194B5244516}"/>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77" name="Rechte verbindingslijn 314">
                    <a:extLst>
                      <a:ext uri="{FF2B5EF4-FFF2-40B4-BE49-F238E27FC236}">
                        <a16:creationId xmlns:a16="http://schemas.microsoft.com/office/drawing/2014/main" id="{4E1FB8D8-2A82-434C-BFE5-376728E8D4F2}"/>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78" name="Rechte verbindingslijn 315">
                    <a:extLst>
                      <a:ext uri="{FF2B5EF4-FFF2-40B4-BE49-F238E27FC236}">
                        <a16:creationId xmlns:a16="http://schemas.microsoft.com/office/drawing/2014/main" id="{90E01E79-75A2-4426-B93B-87F2D1C85AF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1" name="Groep 308">
                  <a:extLst>
                    <a:ext uri="{FF2B5EF4-FFF2-40B4-BE49-F238E27FC236}">
                      <a16:creationId xmlns:a16="http://schemas.microsoft.com/office/drawing/2014/main" id="{3BE04915-7D61-46A1-A791-8F29FB274D49}"/>
                    </a:ext>
                  </a:extLst>
                </p:cNvPr>
                <p:cNvGrpSpPr/>
                <p:nvPr userDrawn="1"/>
              </p:nvGrpSpPr>
              <p:grpSpPr>
                <a:xfrm>
                  <a:off x="-3634052" y="735853"/>
                  <a:ext cx="88804" cy="72568"/>
                  <a:chOff x="-2091064" y="1395412"/>
                  <a:chExt cx="157321" cy="128559"/>
                </a:xfrm>
              </p:grpSpPr>
              <p:sp>
                <p:nvSpPr>
                  <p:cNvPr id="72" name="Rechthoek 309">
                    <a:extLst>
                      <a:ext uri="{FF2B5EF4-FFF2-40B4-BE49-F238E27FC236}">
                        <a16:creationId xmlns:a16="http://schemas.microsoft.com/office/drawing/2014/main" id="{504A84B5-AE30-4470-9A63-15B1A0A0AC0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73" name="Pijl: punthaak 310">
                    <a:extLst>
                      <a:ext uri="{FF2B5EF4-FFF2-40B4-BE49-F238E27FC236}">
                        <a16:creationId xmlns:a16="http://schemas.microsoft.com/office/drawing/2014/main" id="{6D964A15-B1A2-43BF-86BE-13CAADDD3A7C}"/>
                      </a:ext>
                    </a:extLst>
                  </p:cNvPr>
                  <p:cNvSpPr/>
                  <p:nvPr userDrawn="1"/>
                </p:nvSpPr>
                <p:spPr>
                  <a:xfrm flipH="1">
                    <a:off x="-2091064" y="1395412"/>
                    <a:ext cx="128559" cy="12855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cxnSp>
            <p:nvCxnSpPr>
              <p:cNvPr id="42" name="Rechte verbindingslijn 279">
                <a:extLst>
                  <a:ext uri="{FF2B5EF4-FFF2-40B4-BE49-F238E27FC236}">
                    <a16:creationId xmlns:a16="http://schemas.microsoft.com/office/drawing/2014/main" id="{C0901A79-D217-4401-8A9D-DBE3B5CB1507}"/>
                  </a:ext>
                </a:extLst>
              </p:cNvPr>
              <p:cNvCxnSpPr>
                <a:cxnSpLocks/>
              </p:cNvCxnSpPr>
              <p:nvPr userDrawn="1"/>
            </p:nvCxnSpPr>
            <p:spPr>
              <a:xfrm flipV="1">
                <a:off x="-3086633" y="523622"/>
                <a:ext cx="670616" cy="264271"/>
              </a:xfrm>
              <a:prstGeom prst="line">
                <a:avLst/>
              </a:prstGeom>
              <a:noFill/>
              <a:ln w="19050" cap="rnd" cmpd="sng" algn="ctr">
                <a:solidFill>
                  <a:schemeClr val="accent1"/>
                </a:solidFill>
                <a:prstDash val="solid"/>
                <a:headEnd type="oval"/>
              </a:ln>
              <a:effectLst/>
            </p:spPr>
          </p:cxnSp>
          <p:cxnSp>
            <p:nvCxnSpPr>
              <p:cNvPr id="43" name="Rechte verbindingslijn 280">
                <a:extLst>
                  <a:ext uri="{FF2B5EF4-FFF2-40B4-BE49-F238E27FC236}">
                    <a16:creationId xmlns:a16="http://schemas.microsoft.com/office/drawing/2014/main" id="{FE1B2501-B589-4628-BDE1-38E264D023B3}"/>
                  </a:ext>
                </a:extLst>
              </p:cNvPr>
              <p:cNvCxnSpPr>
                <a:cxnSpLocks/>
                <a:endCxn id="48" idx="1"/>
              </p:cNvCxnSpPr>
              <p:nvPr userDrawn="1"/>
            </p:nvCxnSpPr>
            <p:spPr>
              <a:xfrm>
                <a:off x="-2758672" y="784615"/>
                <a:ext cx="333635" cy="162184"/>
              </a:xfrm>
              <a:prstGeom prst="line">
                <a:avLst/>
              </a:prstGeom>
              <a:noFill/>
              <a:ln w="19050" cap="rnd" cmpd="sng" algn="ctr">
                <a:solidFill>
                  <a:schemeClr val="accent1"/>
                </a:solidFill>
                <a:prstDash val="solid"/>
                <a:headEnd type="oval"/>
              </a:ln>
              <a:effectLst/>
            </p:spPr>
          </p:cxnSp>
          <p:grpSp>
            <p:nvGrpSpPr>
              <p:cNvPr id="44" name="Groep 281">
                <a:extLst>
                  <a:ext uri="{FF2B5EF4-FFF2-40B4-BE49-F238E27FC236}">
                    <a16:creationId xmlns:a16="http://schemas.microsoft.com/office/drawing/2014/main" id="{08C5BB51-1CA7-4125-A087-6E09B93FAA8D}"/>
                  </a:ext>
                </a:extLst>
              </p:cNvPr>
              <p:cNvGrpSpPr/>
              <p:nvPr userDrawn="1"/>
            </p:nvGrpSpPr>
            <p:grpSpPr>
              <a:xfrm>
                <a:off x="-2425037" y="370226"/>
                <a:ext cx="357690" cy="330595"/>
                <a:chOff x="-2721817" y="347336"/>
                <a:chExt cx="432805" cy="400021"/>
              </a:xfrm>
            </p:grpSpPr>
            <p:sp>
              <p:nvSpPr>
                <p:cNvPr id="59" name="Rechthoek 296">
                  <a:extLst>
                    <a:ext uri="{FF2B5EF4-FFF2-40B4-BE49-F238E27FC236}">
                      <a16:creationId xmlns:a16="http://schemas.microsoft.com/office/drawing/2014/main" id="{B95662F8-F396-42D1-9D1F-4B11D349E125}"/>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dirty="0">
                    <a:solidFill>
                      <a:srgbClr val="FF0000"/>
                    </a:solidFill>
                    <a:latin typeface="Arial" panose="020B0604020202020204" pitchFamily="34" charset="0"/>
                    <a:cs typeface="Arial" panose="020B0604020202020204" pitchFamily="34" charset="0"/>
                  </a:endParaRPr>
                </a:p>
              </p:txBody>
            </p:sp>
            <p:grpSp>
              <p:nvGrpSpPr>
                <p:cNvPr id="60" name="Groep 297">
                  <a:extLst>
                    <a:ext uri="{FF2B5EF4-FFF2-40B4-BE49-F238E27FC236}">
                      <a16:creationId xmlns:a16="http://schemas.microsoft.com/office/drawing/2014/main" id="{95BB5106-8197-431C-9A50-5BC659532FFE}"/>
                    </a:ext>
                  </a:extLst>
                </p:cNvPr>
                <p:cNvGrpSpPr/>
                <p:nvPr userDrawn="1"/>
              </p:nvGrpSpPr>
              <p:grpSpPr>
                <a:xfrm>
                  <a:off x="-2652453" y="431583"/>
                  <a:ext cx="294076" cy="231526"/>
                  <a:chOff x="-3634116" y="700986"/>
                  <a:chExt cx="182598" cy="143759"/>
                </a:xfrm>
              </p:grpSpPr>
              <p:grpSp>
                <p:nvGrpSpPr>
                  <p:cNvPr id="61" name="Groep 298">
                    <a:extLst>
                      <a:ext uri="{FF2B5EF4-FFF2-40B4-BE49-F238E27FC236}">
                        <a16:creationId xmlns:a16="http://schemas.microsoft.com/office/drawing/2014/main" id="{94C8B079-F42F-4B94-A94B-E63FDD5F45D2}"/>
                      </a:ext>
                    </a:extLst>
                  </p:cNvPr>
                  <p:cNvGrpSpPr/>
                  <p:nvPr userDrawn="1"/>
                </p:nvGrpSpPr>
                <p:grpSpPr>
                  <a:xfrm>
                    <a:off x="-3634116" y="700986"/>
                    <a:ext cx="182598" cy="143759"/>
                    <a:chOff x="-3634116" y="700986"/>
                    <a:chExt cx="182598" cy="143759"/>
                  </a:xfrm>
                </p:grpSpPr>
                <p:cxnSp>
                  <p:nvCxnSpPr>
                    <p:cNvPr id="65" name="Rechte verbindingslijn 302">
                      <a:extLst>
                        <a:ext uri="{FF2B5EF4-FFF2-40B4-BE49-F238E27FC236}">
                          <a16:creationId xmlns:a16="http://schemas.microsoft.com/office/drawing/2014/main" id="{E8B7566E-E0CB-49EE-8218-ED9A9DBA2B62}"/>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66" name="Rechte verbindingslijn 303">
                      <a:extLst>
                        <a:ext uri="{FF2B5EF4-FFF2-40B4-BE49-F238E27FC236}">
                          <a16:creationId xmlns:a16="http://schemas.microsoft.com/office/drawing/2014/main" id="{DA075F22-9E85-4916-BAA3-B6D81C6744D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67" name="Rechte verbindingslijn 304">
                      <a:extLst>
                        <a:ext uri="{FF2B5EF4-FFF2-40B4-BE49-F238E27FC236}">
                          <a16:creationId xmlns:a16="http://schemas.microsoft.com/office/drawing/2014/main" id="{272F7B9E-A437-4270-A145-1A1427D5B74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68" name="Rechte verbindingslijn 305">
                      <a:extLst>
                        <a:ext uri="{FF2B5EF4-FFF2-40B4-BE49-F238E27FC236}">
                          <a16:creationId xmlns:a16="http://schemas.microsoft.com/office/drawing/2014/main" id="{69AD37BA-5AA3-46C0-831D-DFE59441ADB6}"/>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9" name="Rechte verbindingslijn 306">
                      <a:extLst>
                        <a:ext uri="{FF2B5EF4-FFF2-40B4-BE49-F238E27FC236}">
                          <a16:creationId xmlns:a16="http://schemas.microsoft.com/office/drawing/2014/main" id="{D1067004-B746-42DA-97F6-9E6FEEAD7C6D}"/>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2" name="Groep 299">
                    <a:extLst>
                      <a:ext uri="{FF2B5EF4-FFF2-40B4-BE49-F238E27FC236}">
                        <a16:creationId xmlns:a16="http://schemas.microsoft.com/office/drawing/2014/main" id="{0B8B68ED-DB0E-491B-84E2-8F70B59558E6}"/>
                      </a:ext>
                    </a:extLst>
                  </p:cNvPr>
                  <p:cNvGrpSpPr/>
                  <p:nvPr userDrawn="1"/>
                </p:nvGrpSpPr>
                <p:grpSpPr>
                  <a:xfrm>
                    <a:off x="-3634047" y="735854"/>
                    <a:ext cx="88801" cy="72568"/>
                    <a:chOff x="-2091059" y="1395403"/>
                    <a:chExt cx="157316" cy="128558"/>
                  </a:xfrm>
                </p:grpSpPr>
                <p:sp>
                  <p:nvSpPr>
                    <p:cNvPr id="63" name="Rechthoek 300">
                      <a:extLst>
                        <a:ext uri="{FF2B5EF4-FFF2-40B4-BE49-F238E27FC236}">
                          <a16:creationId xmlns:a16="http://schemas.microsoft.com/office/drawing/2014/main" id="{959F38BA-4F23-443F-9842-994B12B48CE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64" name="Pijl: punthaak 301">
                      <a:extLst>
                        <a:ext uri="{FF2B5EF4-FFF2-40B4-BE49-F238E27FC236}">
                          <a16:creationId xmlns:a16="http://schemas.microsoft.com/office/drawing/2014/main" id="{7B893B60-6F52-48BA-AC9E-B3D2440B4CF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grpSp>
          <p:grpSp>
            <p:nvGrpSpPr>
              <p:cNvPr id="45" name="Groep 282">
                <a:extLst>
                  <a:ext uri="{FF2B5EF4-FFF2-40B4-BE49-F238E27FC236}">
                    <a16:creationId xmlns:a16="http://schemas.microsoft.com/office/drawing/2014/main" id="{06F017E5-CB6C-4675-BF0D-C01350084AAC}"/>
                  </a:ext>
                </a:extLst>
              </p:cNvPr>
              <p:cNvGrpSpPr/>
              <p:nvPr userDrawn="1"/>
            </p:nvGrpSpPr>
            <p:grpSpPr>
              <a:xfrm>
                <a:off x="-2425037" y="781500"/>
                <a:ext cx="357690" cy="330595"/>
                <a:chOff x="-2721817" y="782525"/>
                <a:chExt cx="432805" cy="400021"/>
              </a:xfrm>
            </p:grpSpPr>
            <p:sp>
              <p:nvSpPr>
                <p:cNvPr id="48" name="Rechthoek 285">
                  <a:extLst>
                    <a:ext uri="{FF2B5EF4-FFF2-40B4-BE49-F238E27FC236}">
                      <a16:creationId xmlns:a16="http://schemas.microsoft.com/office/drawing/2014/main" id="{83E1734F-89B3-459B-B9E0-23D9F2D4831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dirty="0">
                    <a:solidFill>
                      <a:srgbClr val="FF0000"/>
                    </a:solidFill>
                    <a:latin typeface="Arial" panose="020B0604020202020204" pitchFamily="34" charset="0"/>
                    <a:cs typeface="Arial" panose="020B0604020202020204" pitchFamily="34" charset="0"/>
                  </a:endParaRPr>
                </a:p>
              </p:txBody>
            </p:sp>
            <p:grpSp>
              <p:nvGrpSpPr>
                <p:cNvPr id="49" name="Groep 286">
                  <a:extLst>
                    <a:ext uri="{FF2B5EF4-FFF2-40B4-BE49-F238E27FC236}">
                      <a16:creationId xmlns:a16="http://schemas.microsoft.com/office/drawing/2014/main" id="{DE2B5AF8-7FE3-4636-AF05-C8471261BA58}"/>
                    </a:ext>
                  </a:extLst>
                </p:cNvPr>
                <p:cNvGrpSpPr/>
                <p:nvPr userDrawn="1"/>
              </p:nvGrpSpPr>
              <p:grpSpPr>
                <a:xfrm>
                  <a:off x="-2652453" y="866772"/>
                  <a:ext cx="294076" cy="231526"/>
                  <a:chOff x="-3310843" y="700986"/>
                  <a:chExt cx="182598" cy="143759"/>
                </a:xfrm>
              </p:grpSpPr>
              <p:grpSp>
                <p:nvGrpSpPr>
                  <p:cNvPr id="50" name="Groep 287">
                    <a:extLst>
                      <a:ext uri="{FF2B5EF4-FFF2-40B4-BE49-F238E27FC236}">
                        <a16:creationId xmlns:a16="http://schemas.microsoft.com/office/drawing/2014/main" id="{766B2AF0-C049-4666-8F04-1C379D67CCDF}"/>
                      </a:ext>
                    </a:extLst>
                  </p:cNvPr>
                  <p:cNvGrpSpPr/>
                  <p:nvPr userDrawn="1"/>
                </p:nvGrpSpPr>
                <p:grpSpPr>
                  <a:xfrm>
                    <a:off x="-3310843" y="700986"/>
                    <a:ext cx="182598" cy="143759"/>
                    <a:chOff x="-3310843" y="700986"/>
                    <a:chExt cx="182598" cy="143759"/>
                  </a:xfrm>
                </p:grpSpPr>
                <p:cxnSp>
                  <p:nvCxnSpPr>
                    <p:cNvPr id="54" name="Rechte verbindingslijn 291">
                      <a:extLst>
                        <a:ext uri="{FF2B5EF4-FFF2-40B4-BE49-F238E27FC236}">
                          <a16:creationId xmlns:a16="http://schemas.microsoft.com/office/drawing/2014/main" id="{21ED2C67-F02F-4277-AAF5-EC7055E1BF7D}"/>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55" name="Rechte verbindingslijn 292">
                      <a:extLst>
                        <a:ext uri="{FF2B5EF4-FFF2-40B4-BE49-F238E27FC236}">
                          <a16:creationId xmlns:a16="http://schemas.microsoft.com/office/drawing/2014/main" id="{4E698044-17A8-4821-A7FB-5340939BBBD5}"/>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56" name="Rechte verbindingslijn 293">
                      <a:extLst>
                        <a:ext uri="{FF2B5EF4-FFF2-40B4-BE49-F238E27FC236}">
                          <a16:creationId xmlns:a16="http://schemas.microsoft.com/office/drawing/2014/main" id="{8CD98349-177A-4B7C-B286-659DD76B94AF}"/>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57" name="Rechte verbindingslijn 294">
                      <a:extLst>
                        <a:ext uri="{FF2B5EF4-FFF2-40B4-BE49-F238E27FC236}">
                          <a16:creationId xmlns:a16="http://schemas.microsoft.com/office/drawing/2014/main" id="{CA85C909-828D-453D-AC6B-6B432EB407D5}"/>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58" name="Rechte verbindingslijn 295">
                      <a:extLst>
                        <a:ext uri="{FF2B5EF4-FFF2-40B4-BE49-F238E27FC236}">
                          <a16:creationId xmlns:a16="http://schemas.microsoft.com/office/drawing/2014/main" id="{5EC1D5CE-D395-425F-BF6A-E8AB2B88F903}"/>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1" name="Groep 288">
                    <a:extLst>
                      <a:ext uri="{FF2B5EF4-FFF2-40B4-BE49-F238E27FC236}">
                        <a16:creationId xmlns:a16="http://schemas.microsoft.com/office/drawing/2014/main" id="{1076ADF4-6668-4A4E-9067-A1387495A6A4}"/>
                      </a:ext>
                    </a:extLst>
                  </p:cNvPr>
                  <p:cNvGrpSpPr/>
                  <p:nvPr userDrawn="1"/>
                </p:nvGrpSpPr>
                <p:grpSpPr>
                  <a:xfrm flipH="1">
                    <a:off x="-3310774" y="735854"/>
                    <a:ext cx="88801" cy="72568"/>
                    <a:chOff x="-2091059" y="1395403"/>
                    <a:chExt cx="157316" cy="128558"/>
                  </a:xfrm>
                </p:grpSpPr>
                <p:sp>
                  <p:nvSpPr>
                    <p:cNvPr id="52" name="Rechthoek 289">
                      <a:extLst>
                        <a:ext uri="{FF2B5EF4-FFF2-40B4-BE49-F238E27FC236}">
                          <a16:creationId xmlns:a16="http://schemas.microsoft.com/office/drawing/2014/main" id="{375D0A5D-96B6-4446-9707-264104A4588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53" name="Pijl: punthaak 290">
                      <a:extLst>
                        <a:ext uri="{FF2B5EF4-FFF2-40B4-BE49-F238E27FC236}">
                          <a16:creationId xmlns:a16="http://schemas.microsoft.com/office/drawing/2014/main" id="{2DCD436E-DBA9-481D-AA77-58390555E81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grpSp>
          <p:sp>
            <p:nvSpPr>
              <p:cNvPr id="46" name="Rechthoek 283">
                <a:extLst>
                  <a:ext uri="{FF2B5EF4-FFF2-40B4-BE49-F238E27FC236}">
                    <a16:creationId xmlns:a16="http://schemas.microsoft.com/office/drawing/2014/main" id="{0E1B92AA-276F-44D8-917B-1532F878457C}"/>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47" name="Rechthoek 284">
                <a:extLst>
                  <a:ext uri="{FF2B5EF4-FFF2-40B4-BE49-F238E27FC236}">
                    <a16:creationId xmlns:a16="http://schemas.microsoft.com/office/drawing/2014/main" id="{3A885D7B-CACC-47CF-9735-ABE574691084}"/>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cxnSp>
          <p:nvCxnSpPr>
            <p:cNvPr id="25" name="Rechte verbindingslijn 262">
              <a:extLst>
                <a:ext uri="{FF2B5EF4-FFF2-40B4-BE49-F238E27FC236}">
                  <a16:creationId xmlns:a16="http://schemas.microsoft.com/office/drawing/2014/main" id="{DC81AB1A-ABD1-445B-92D3-DC6C0FAD1E22}"/>
                </a:ext>
              </a:extLst>
            </p:cNvPr>
            <p:cNvCxnSpPr>
              <a:cxnSpLocks/>
            </p:cNvCxnSpPr>
            <p:nvPr userDrawn="1"/>
          </p:nvCxnSpPr>
          <p:spPr>
            <a:xfrm>
              <a:off x="774201" y="2670588"/>
              <a:ext cx="3176013" cy="0"/>
            </a:xfrm>
            <a:prstGeom prst="line">
              <a:avLst/>
            </a:prstGeom>
            <a:noFill/>
            <a:ln w="3175" cap="flat" cmpd="sng" algn="ctr">
              <a:solidFill>
                <a:schemeClr val="accent1"/>
              </a:solidFill>
              <a:prstDash val="solid"/>
            </a:ln>
            <a:effectLst/>
          </p:spPr>
        </p:cxnSp>
        <p:grpSp>
          <p:nvGrpSpPr>
            <p:cNvPr id="263" name="Group 262">
              <a:extLst>
                <a:ext uri="{FF2B5EF4-FFF2-40B4-BE49-F238E27FC236}">
                  <a16:creationId xmlns:a16="http://schemas.microsoft.com/office/drawing/2014/main" id="{6A3F6E76-3827-4944-8517-AC79C22332F1}"/>
                </a:ext>
              </a:extLst>
            </p:cNvPr>
            <p:cNvGrpSpPr/>
            <p:nvPr/>
          </p:nvGrpSpPr>
          <p:grpSpPr>
            <a:xfrm>
              <a:off x="768542" y="3368801"/>
              <a:ext cx="3188785" cy="255964"/>
              <a:chOff x="768542" y="3368800"/>
              <a:chExt cx="3188785" cy="255963"/>
            </a:xfrm>
          </p:grpSpPr>
          <p:sp>
            <p:nvSpPr>
              <p:cNvPr id="22" name="Ovaal 259">
                <a:extLst>
                  <a:ext uri="{FF2B5EF4-FFF2-40B4-BE49-F238E27FC236}">
                    <a16:creationId xmlns:a16="http://schemas.microsoft.com/office/drawing/2014/main" id="{D0034E11-B909-42AE-8CEB-CDED610B7167}"/>
                  </a:ext>
                </a:extLst>
              </p:cNvPr>
              <p:cNvSpPr>
                <a:spLocks noChangeAspect="1"/>
              </p:cNvSpPr>
              <p:nvPr userDrawn="1"/>
            </p:nvSpPr>
            <p:spPr>
              <a:xfrm>
                <a:off x="768542" y="3368801"/>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6" name="Rechthoek 263">
                <a:extLst>
                  <a:ext uri="{FF2B5EF4-FFF2-40B4-BE49-F238E27FC236}">
                    <a16:creationId xmlns:a16="http://schemas.microsoft.com/office/drawing/2014/main" id="{30C15DF6-CBB7-49C2-B1BA-7EE9C8E84C37}"/>
                  </a:ext>
                </a:extLst>
              </p:cNvPr>
              <p:cNvSpPr/>
              <p:nvPr userDrawn="1"/>
            </p:nvSpPr>
            <p:spPr>
              <a:xfrm>
                <a:off x="1134223" y="3368800"/>
                <a:ext cx="2823104" cy="255963"/>
              </a:xfrm>
              <a:prstGeom prst="rect">
                <a:avLst/>
              </a:prstGeom>
              <a:noFill/>
              <a:ln w="25400" cap="flat" cmpd="sng" algn="ctr">
                <a:noFill/>
                <a:prstDash val="solid"/>
              </a:ln>
              <a:effectLst/>
            </p:spPr>
            <p:txBody>
              <a:bodyPr lIns="0" tIns="0" rIns="0" bIns="0" rtlCol="0" anchor="ctr"/>
              <a:lstStyle/>
              <a:p>
                <a:pPr marL="360000" marR="0" lvl="0" indent="-360000" algn="l" defTabSz="719138" rtl="0" eaLnBrk="1" fontAlgn="auto" latinLnBrk="0" hangingPunct="1">
                  <a:lnSpc>
                    <a:spcPct val="80000"/>
                  </a:lnSpc>
                  <a:spcBef>
                    <a:spcPts val="400"/>
                  </a:spcBef>
                  <a:spcAft>
                    <a:spcPts val="400"/>
                  </a:spcAft>
                  <a:buClr>
                    <a:schemeClr val="tx1"/>
                  </a:buClr>
                  <a:buSzPct val="100000"/>
                  <a:buFont typeface="Arial" panose="020B0604020202020204" pitchFamily="34" charset="0"/>
                  <a:buChar char="•"/>
                  <a:tabLst/>
                  <a:defRPr/>
                </a:pPr>
                <a:r>
                  <a:rPr lang="en-US" kern="1200" noProof="0">
                    <a:ea typeface="+mn-ea"/>
                    <a:cs typeface="+mn-cs"/>
                  </a:rPr>
                  <a:t>Bullet</a:t>
                </a:r>
                <a:endParaRPr lang="en-US" kern="1200" noProof="0" dirty="0">
                  <a:ea typeface="+mn-ea"/>
                  <a:cs typeface="+mn-cs"/>
                </a:endParaRPr>
              </a:p>
            </p:txBody>
          </p:sp>
        </p:grpSp>
        <p:grpSp>
          <p:nvGrpSpPr>
            <p:cNvPr id="262" name="Group 261">
              <a:extLst>
                <a:ext uri="{FF2B5EF4-FFF2-40B4-BE49-F238E27FC236}">
                  <a16:creationId xmlns:a16="http://schemas.microsoft.com/office/drawing/2014/main" id="{7CF606CA-3983-4F2D-9BE6-C4CC4A818C18}"/>
                </a:ext>
              </a:extLst>
            </p:cNvPr>
            <p:cNvGrpSpPr/>
            <p:nvPr/>
          </p:nvGrpSpPr>
          <p:grpSpPr>
            <a:xfrm>
              <a:off x="768542" y="3700485"/>
              <a:ext cx="3188785" cy="255964"/>
              <a:chOff x="768542" y="3740721"/>
              <a:chExt cx="3188785" cy="255963"/>
            </a:xfrm>
          </p:grpSpPr>
          <p:sp>
            <p:nvSpPr>
              <p:cNvPr id="27" name="Ovaal 264">
                <a:extLst>
                  <a:ext uri="{FF2B5EF4-FFF2-40B4-BE49-F238E27FC236}">
                    <a16:creationId xmlns:a16="http://schemas.microsoft.com/office/drawing/2014/main" id="{77E1BF01-1CFA-433E-BF02-7D69530ABB6B}"/>
                  </a:ext>
                </a:extLst>
              </p:cNvPr>
              <p:cNvSpPr>
                <a:spLocks noChangeAspect="1"/>
              </p:cNvSpPr>
              <p:nvPr userDrawn="1"/>
            </p:nvSpPr>
            <p:spPr>
              <a:xfrm>
                <a:off x="768542" y="3740722"/>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8" name="Rechthoek 265">
                <a:extLst>
                  <a:ext uri="{FF2B5EF4-FFF2-40B4-BE49-F238E27FC236}">
                    <a16:creationId xmlns:a16="http://schemas.microsoft.com/office/drawing/2014/main" id="{5FBA5D12-567A-4064-861D-A06CF8262A62}"/>
                  </a:ext>
                </a:extLst>
              </p:cNvPr>
              <p:cNvSpPr/>
              <p:nvPr userDrawn="1"/>
            </p:nvSpPr>
            <p:spPr>
              <a:xfrm>
                <a:off x="1134223" y="3740721"/>
                <a:ext cx="2823104" cy="255963"/>
              </a:xfrm>
              <a:prstGeom prst="rect">
                <a:avLst/>
              </a:prstGeom>
              <a:noFill/>
              <a:ln w="25400" cap="flat" cmpd="sng" algn="ctr">
                <a:noFill/>
                <a:prstDash val="solid"/>
              </a:ln>
              <a:effectLst/>
            </p:spPr>
            <p:txBody>
              <a:bodyPr lIns="0" tIns="0" rIns="0" bIns="0" rtlCol="0" anchor="ctr"/>
              <a:lstStyle/>
              <a:p>
                <a:pPr marL="720000" marR="0" lvl="0" indent="-360000" algn="l" defTabSz="719138" rtl="0" eaLnBrk="1" fontAlgn="auto" latinLnBrk="0" hangingPunct="1">
                  <a:lnSpc>
                    <a:spcPct val="80000"/>
                  </a:lnSpc>
                  <a:spcBef>
                    <a:spcPts val="400"/>
                  </a:spcBef>
                  <a:spcAft>
                    <a:spcPts val="400"/>
                  </a:spcAft>
                  <a:buClr>
                    <a:schemeClr val="tx1"/>
                  </a:buClr>
                  <a:buSzPct val="100000"/>
                  <a:buFont typeface="Arial" panose="020B0604020202020204" pitchFamily="34" charset="0"/>
                  <a:buChar char="•"/>
                  <a:tabLst/>
                  <a:defRPr/>
                </a:pPr>
                <a:r>
                  <a:rPr lang="en-US" kern="1200" noProof="0">
                    <a:ea typeface="+mn-ea"/>
                    <a:cs typeface="+mn-cs"/>
                  </a:rPr>
                  <a:t>Sub-bullet #1</a:t>
                </a:r>
                <a:endParaRPr lang="en-US" kern="1200" noProof="0" dirty="0">
                  <a:ea typeface="+mn-ea"/>
                  <a:cs typeface="+mn-cs"/>
                </a:endParaRPr>
              </a:p>
            </p:txBody>
          </p:sp>
        </p:grpSp>
        <p:grpSp>
          <p:nvGrpSpPr>
            <p:cNvPr id="261" name="Group 260">
              <a:extLst>
                <a:ext uri="{FF2B5EF4-FFF2-40B4-BE49-F238E27FC236}">
                  <a16:creationId xmlns:a16="http://schemas.microsoft.com/office/drawing/2014/main" id="{01151609-E1F1-4D30-99EE-88C10179B778}"/>
                </a:ext>
              </a:extLst>
            </p:cNvPr>
            <p:cNvGrpSpPr/>
            <p:nvPr/>
          </p:nvGrpSpPr>
          <p:grpSpPr>
            <a:xfrm>
              <a:off x="768542" y="4032169"/>
              <a:ext cx="3188785" cy="255964"/>
              <a:chOff x="768542" y="4114897"/>
              <a:chExt cx="3188785" cy="255963"/>
            </a:xfrm>
          </p:grpSpPr>
          <p:sp>
            <p:nvSpPr>
              <p:cNvPr id="29" name="Ovaal 266">
                <a:extLst>
                  <a:ext uri="{FF2B5EF4-FFF2-40B4-BE49-F238E27FC236}">
                    <a16:creationId xmlns:a16="http://schemas.microsoft.com/office/drawing/2014/main" id="{03BF3DB3-58F8-40DF-9B4F-1C1FA473504D}"/>
                  </a:ext>
                </a:extLst>
              </p:cNvPr>
              <p:cNvSpPr>
                <a:spLocks noChangeAspect="1"/>
              </p:cNvSpPr>
              <p:nvPr userDrawn="1"/>
            </p:nvSpPr>
            <p:spPr>
              <a:xfrm>
                <a:off x="768542" y="4114898"/>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0" name="Rechthoek 267">
                <a:extLst>
                  <a:ext uri="{FF2B5EF4-FFF2-40B4-BE49-F238E27FC236}">
                    <a16:creationId xmlns:a16="http://schemas.microsoft.com/office/drawing/2014/main" id="{41DC8BCB-06ED-4CC0-8ADC-91F0EC72C660}"/>
                  </a:ext>
                </a:extLst>
              </p:cNvPr>
              <p:cNvSpPr/>
              <p:nvPr userDrawn="1"/>
            </p:nvSpPr>
            <p:spPr>
              <a:xfrm>
                <a:off x="1134223" y="4114897"/>
                <a:ext cx="2823104" cy="255963"/>
              </a:xfrm>
              <a:prstGeom prst="rect">
                <a:avLst/>
              </a:prstGeom>
              <a:noFill/>
              <a:ln w="25400" cap="flat" cmpd="sng" algn="ctr">
                <a:noFill/>
                <a:prstDash val="solid"/>
              </a:ln>
              <a:effectLst/>
            </p:spPr>
            <p:txBody>
              <a:bodyPr lIns="0" tIns="0" rIns="0" bIns="0" rtlCol="0" anchor="ctr"/>
              <a:lstStyle/>
              <a:p>
                <a:pPr marL="1080000" marR="0" lvl="2" indent="-360000" algn="l" defTabSz="719138" rtl="0" eaLnBrk="1" fontAlgn="auto" latinLnBrk="0" hangingPunct="1">
                  <a:lnSpc>
                    <a:spcPct val="80000"/>
                  </a:lnSpc>
                  <a:spcBef>
                    <a:spcPts val="400"/>
                  </a:spcBef>
                  <a:spcAft>
                    <a:spcPts val="400"/>
                  </a:spcAft>
                  <a:buClr>
                    <a:schemeClr val="tx1"/>
                  </a:buClr>
                  <a:buSzPct val="100000"/>
                  <a:buFont typeface="Arial" panose="020B0604020202020204" pitchFamily="34" charset="0"/>
                  <a:buChar char="•"/>
                  <a:tabLst/>
                  <a:defRPr/>
                </a:pPr>
                <a:r>
                  <a:rPr lang="en-US" i="0" kern="1200" noProof="0">
                    <a:ea typeface="+mn-ea"/>
                    <a:cs typeface="+mn-cs"/>
                  </a:rPr>
                  <a:t>Sub-bullet #2</a:t>
                </a:r>
                <a:endParaRPr lang="en-US" i="0" kern="1200" noProof="0" dirty="0">
                  <a:ea typeface="+mn-ea"/>
                  <a:cs typeface="+mn-cs"/>
                </a:endParaRPr>
              </a:p>
            </p:txBody>
          </p:sp>
        </p:grpSp>
        <p:grpSp>
          <p:nvGrpSpPr>
            <p:cNvPr id="260" name="Group 259">
              <a:extLst>
                <a:ext uri="{FF2B5EF4-FFF2-40B4-BE49-F238E27FC236}">
                  <a16:creationId xmlns:a16="http://schemas.microsoft.com/office/drawing/2014/main" id="{C3F3CB68-D308-4C52-BE01-647A9AFC0A0B}"/>
                </a:ext>
              </a:extLst>
            </p:cNvPr>
            <p:cNvGrpSpPr/>
            <p:nvPr/>
          </p:nvGrpSpPr>
          <p:grpSpPr>
            <a:xfrm>
              <a:off x="768542" y="4363854"/>
              <a:ext cx="3188785" cy="255964"/>
              <a:chOff x="768542" y="4487542"/>
              <a:chExt cx="3188785" cy="255963"/>
            </a:xfrm>
          </p:grpSpPr>
          <p:sp>
            <p:nvSpPr>
              <p:cNvPr id="31" name="Ovaal 268">
                <a:extLst>
                  <a:ext uri="{FF2B5EF4-FFF2-40B4-BE49-F238E27FC236}">
                    <a16:creationId xmlns:a16="http://schemas.microsoft.com/office/drawing/2014/main" id="{4970B256-7811-42DF-87A9-DB0B774C2546}"/>
                  </a:ext>
                </a:extLst>
              </p:cNvPr>
              <p:cNvSpPr>
                <a:spLocks noChangeAspect="1"/>
              </p:cNvSpPr>
              <p:nvPr userDrawn="1"/>
            </p:nvSpPr>
            <p:spPr>
              <a:xfrm>
                <a:off x="768542" y="4487543"/>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2" name="Rechthoek 269">
                <a:extLst>
                  <a:ext uri="{FF2B5EF4-FFF2-40B4-BE49-F238E27FC236}">
                    <a16:creationId xmlns:a16="http://schemas.microsoft.com/office/drawing/2014/main" id="{15B702B9-CBF8-4286-967D-BEDE03740E7F}"/>
                  </a:ext>
                </a:extLst>
              </p:cNvPr>
              <p:cNvSpPr/>
              <p:nvPr userDrawn="1"/>
            </p:nvSpPr>
            <p:spPr>
              <a:xfrm>
                <a:off x="1134223" y="4487542"/>
                <a:ext cx="2823104" cy="255963"/>
              </a:xfrm>
              <a:prstGeom prst="rect">
                <a:avLst/>
              </a:prstGeom>
              <a:noFill/>
              <a:ln w="25400" cap="flat" cmpd="sng" algn="ctr">
                <a:noFill/>
                <a:prstDash val="solid"/>
              </a:ln>
              <a:effectLst/>
            </p:spPr>
            <p:txBody>
              <a:bodyPr lIns="0" tIns="0" rIns="0" bIns="0" rtlCol="0" anchor="ctr"/>
              <a:lstStyle/>
              <a:p>
                <a:pPr marL="360000" marR="0" lvl="3" indent="-360000" algn="l" defTabSz="719138" rtl="0" eaLnBrk="1" fontAlgn="auto" latinLnBrk="0" hangingPunct="1">
                  <a:lnSpc>
                    <a:spcPct val="80000"/>
                  </a:lnSpc>
                  <a:spcBef>
                    <a:spcPts val="400"/>
                  </a:spcBef>
                  <a:spcAft>
                    <a:spcPts val="400"/>
                  </a:spcAft>
                  <a:buClr>
                    <a:schemeClr val="tx1"/>
                  </a:buClr>
                  <a:buSzTx/>
                  <a:buFont typeface="+mj-lt"/>
                  <a:buAutoNum type="arabicPeriod"/>
                  <a:tabLst/>
                  <a:defRPr/>
                </a:pPr>
                <a:r>
                  <a:rPr lang="en-US" b="0" kern="1200" cap="none" spc="30" baseline="0" noProof="0">
                    <a:ea typeface="+mn-ea"/>
                    <a:cs typeface="Calibri" panose="020F0502020204030204" pitchFamily="34" charset="0"/>
                  </a:rPr>
                  <a:t>Numbering</a:t>
                </a:r>
                <a:endParaRPr lang="en-US" b="0" kern="1200" cap="none" spc="30" baseline="0" noProof="0" dirty="0">
                  <a:ea typeface="+mn-ea"/>
                  <a:cs typeface="Calibri" panose="020F0502020204030204" pitchFamily="34" charset="0"/>
                </a:endParaRPr>
              </a:p>
            </p:txBody>
          </p:sp>
        </p:grpSp>
        <p:grpSp>
          <p:nvGrpSpPr>
            <p:cNvPr id="259" name="Group 258">
              <a:extLst>
                <a:ext uri="{FF2B5EF4-FFF2-40B4-BE49-F238E27FC236}">
                  <a16:creationId xmlns:a16="http://schemas.microsoft.com/office/drawing/2014/main" id="{F20EAFC8-7DCD-4622-A3FE-53196EB9C873}"/>
                </a:ext>
              </a:extLst>
            </p:cNvPr>
            <p:cNvGrpSpPr/>
            <p:nvPr/>
          </p:nvGrpSpPr>
          <p:grpSpPr>
            <a:xfrm>
              <a:off x="768542" y="4695538"/>
              <a:ext cx="3188785" cy="255964"/>
              <a:chOff x="768542" y="4871148"/>
              <a:chExt cx="3188785" cy="255963"/>
            </a:xfrm>
          </p:grpSpPr>
          <p:sp>
            <p:nvSpPr>
              <p:cNvPr id="33" name="Ovaal 270">
                <a:extLst>
                  <a:ext uri="{FF2B5EF4-FFF2-40B4-BE49-F238E27FC236}">
                    <a16:creationId xmlns:a16="http://schemas.microsoft.com/office/drawing/2014/main" id="{E1BD7ABE-FDCC-4925-BD00-933A7BCAD2EB}"/>
                  </a:ext>
                </a:extLst>
              </p:cNvPr>
              <p:cNvSpPr>
                <a:spLocks noChangeAspect="1"/>
              </p:cNvSpPr>
              <p:nvPr userDrawn="1"/>
            </p:nvSpPr>
            <p:spPr>
              <a:xfrm>
                <a:off x="768542" y="4871149"/>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4" name="Rechthoek 271">
                <a:extLst>
                  <a:ext uri="{FF2B5EF4-FFF2-40B4-BE49-F238E27FC236}">
                    <a16:creationId xmlns:a16="http://schemas.microsoft.com/office/drawing/2014/main" id="{F4042C89-148D-47E9-9883-581F06F173CE}"/>
                  </a:ext>
                </a:extLst>
              </p:cNvPr>
              <p:cNvSpPr/>
              <p:nvPr userDrawn="1"/>
            </p:nvSpPr>
            <p:spPr>
              <a:xfrm>
                <a:off x="1134223" y="4871148"/>
                <a:ext cx="2823104" cy="255963"/>
              </a:xfrm>
              <a:prstGeom prst="rect">
                <a:avLst/>
              </a:prstGeom>
              <a:noFill/>
              <a:ln w="25400" cap="flat" cmpd="sng" algn="ctr">
                <a:noFill/>
                <a:prstDash val="solid"/>
              </a:ln>
              <a:effectLst/>
            </p:spPr>
            <p:txBody>
              <a:bodyPr lIns="0" tIns="0" rIns="0" bIns="0" rtlCol="0" anchor="ctr"/>
              <a:lstStyle/>
              <a:p>
                <a:pPr marL="720000" marR="0" lvl="4" indent="-360000" algn="l" defTabSz="719138" rtl="0" eaLnBrk="1" fontAlgn="auto" latinLnBrk="0" hangingPunct="1">
                  <a:lnSpc>
                    <a:spcPct val="80000"/>
                  </a:lnSpc>
                  <a:spcBef>
                    <a:spcPts val="400"/>
                  </a:spcBef>
                  <a:spcAft>
                    <a:spcPts val="400"/>
                  </a:spcAft>
                  <a:buClr>
                    <a:schemeClr val="tx1"/>
                  </a:buClr>
                  <a:buSzTx/>
                  <a:buFont typeface="+mj-lt"/>
                  <a:buAutoNum type="alphaLcPeriod"/>
                  <a:tabLst/>
                  <a:defRPr/>
                </a:pPr>
                <a:r>
                  <a:rPr lang="en-US" b="0" kern="1200" cap="none" spc="30" baseline="0" noProof="0">
                    <a:ea typeface="+mn-ea"/>
                    <a:cs typeface="Calibri" panose="020F0502020204030204" pitchFamily="34" charset="0"/>
                  </a:rPr>
                  <a:t>Numbering #2</a:t>
                </a:r>
                <a:endParaRPr lang="en-US" i="0" kern="1200" noProof="0" dirty="0">
                  <a:ea typeface="+mn-ea"/>
                  <a:cs typeface="+mn-cs"/>
                </a:endParaRPr>
              </a:p>
            </p:txBody>
          </p:sp>
        </p:grpSp>
        <p:sp>
          <p:nvSpPr>
            <p:cNvPr id="35" name="Rechthoek 272">
              <a:extLst>
                <a:ext uri="{FF2B5EF4-FFF2-40B4-BE49-F238E27FC236}">
                  <a16:creationId xmlns:a16="http://schemas.microsoft.com/office/drawing/2014/main" id="{ADDBEB5D-AC09-4928-BD8D-921FD282558C}"/>
                </a:ext>
              </a:extLst>
            </p:cNvPr>
            <p:cNvSpPr/>
            <p:nvPr userDrawn="1"/>
          </p:nvSpPr>
          <p:spPr>
            <a:xfrm>
              <a:off x="772749" y="2789316"/>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grpSp>
          <p:nvGrpSpPr>
            <p:cNvPr id="256" name="Group 255">
              <a:extLst>
                <a:ext uri="{FF2B5EF4-FFF2-40B4-BE49-F238E27FC236}">
                  <a16:creationId xmlns:a16="http://schemas.microsoft.com/office/drawing/2014/main" id="{B3B0C15C-6583-4AE3-9211-C9A66C3912C5}"/>
                </a:ext>
              </a:extLst>
            </p:cNvPr>
            <p:cNvGrpSpPr/>
            <p:nvPr/>
          </p:nvGrpSpPr>
          <p:grpSpPr>
            <a:xfrm>
              <a:off x="768542" y="5690591"/>
              <a:ext cx="3188785" cy="255964"/>
              <a:chOff x="768542" y="5985297"/>
              <a:chExt cx="3188785" cy="255963"/>
            </a:xfrm>
          </p:grpSpPr>
          <p:sp>
            <p:nvSpPr>
              <p:cNvPr id="16" name="Ovaal 253">
                <a:extLst>
                  <a:ext uri="{FF2B5EF4-FFF2-40B4-BE49-F238E27FC236}">
                    <a16:creationId xmlns:a16="http://schemas.microsoft.com/office/drawing/2014/main" id="{C9F88D7E-517C-4D8B-BF69-7E0F84B70153}"/>
                  </a:ext>
                </a:extLst>
              </p:cNvPr>
              <p:cNvSpPr>
                <a:spLocks noChangeAspect="1"/>
              </p:cNvSpPr>
              <p:nvPr userDrawn="1"/>
            </p:nvSpPr>
            <p:spPr>
              <a:xfrm>
                <a:off x="768542" y="5985298"/>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7" name="Rechthoek 254">
                <a:extLst>
                  <a:ext uri="{FF2B5EF4-FFF2-40B4-BE49-F238E27FC236}">
                    <a16:creationId xmlns:a16="http://schemas.microsoft.com/office/drawing/2014/main" id="{FCEBF328-D0BB-454E-A520-09FA2ACE4623}"/>
                  </a:ext>
                </a:extLst>
              </p:cNvPr>
              <p:cNvSpPr/>
              <p:nvPr userDrawn="1"/>
            </p:nvSpPr>
            <p:spPr>
              <a:xfrm>
                <a:off x="1134223" y="5985297"/>
                <a:ext cx="2823104" cy="255963"/>
              </a:xfrm>
              <a:prstGeom prst="rect">
                <a:avLst/>
              </a:prstGeom>
              <a:noFill/>
              <a:ln w="25400" cap="flat" cmpd="sng" algn="ctr">
                <a:noFill/>
                <a:prstDash val="solid"/>
              </a:ln>
              <a:effectLst/>
            </p:spPr>
            <p:txBody>
              <a:bodyPr lIns="0" tIns="0" rIns="0" bIns="0" rtlCol="0" anchor="ctr"/>
              <a:lstStyle/>
              <a:p>
                <a:pPr marL="0" marR="0" lvl="7" algn="l" defTabSz="914400" rtl="0" eaLnBrk="1" fontAlgn="auto" latinLnBrk="0" hangingPunct="1">
                  <a:lnSpc>
                    <a:spcPct val="80000"/>
                  </a:lnSpc>
                  <a:spcBef>
                    <a:spcPts val="400"/>
                  </a:spcBef>
                  <a:spcAft>
                    <a:spcPts val="400"/>
                  </a:spcAft>
                  <a:buClr>
                    <a:schemeClr val="tx1"/>
                  </a:buClr>
                  <a:buSzPct val="85000"/>
                  <a:tabLst/>
                  <a:defRPr/>
                </a:pPr>
                <a:r>
                  <a:rPr lang="en-GB" kern="1200" noProof="0" dirty="0">
                    <a:ea typeface="+mn-ea"/>
                    <a:cs typeface="+mn-cs"/>
                  </a:rPr>
                  <a:t>Standard paragraph</a:t>
                </a:r>
              </a:p>
            </p:txBody>
          </p:sp>
        </p:grpSp>
      </p:grpSp>
      <p:grpSp>
        <p:nvGrpSpPr>
          <p:cNvPr id="90" name="Group 89">
            <a:extLst>
              <a:ext uri="{FF2B5EF4-FFF2-40B4-BE49-F238E27FC236}">
                <a16:creationId xmlns:a16="http://schemas.microsoft.com/office/drawing/2014/main" id="{5CB26D0E-C508-4485-84EA-52354235862A}"/>
              </a:ext>
            </a:extLst>
          </p:cNvPr>
          <p:cNvGrpSpPr/>
          <p:nvPr/>
        </p:nvGrpSpPr>
        <p:grpSpPr>
          <a:xfrm>
            <a:off x="6361690" y="670552"/>
            <a:ext cx="3183677" cy="5288920"/>
            <a:chOff x="4689285" y="1623383"/>
            <a:chExt cx="3183677" cy="5288920"/>
          </a:xfrm>
        </p:grpSpPr>
        <p:grpSp>
          <p:nvGrpSpPr>
            <p:cNvPr id="91" name="Instruction">
              <a:extLst>
                <a:ext uri="{FF2B5EF4-FFF2-40B4-BE49-F238E27FC236}">
                  <a16:creationId xmlns:a16="http://schemas.microsoft.com/office/drawing/2014/main" id="{2FC64ADF-151F-4E2E-8A7F-A87E1B17A497}"/>
                </a:ext>
              </a:extLst>
            </p:cNvPr>
            <p:cNvGrpSpPr/>
            <p:nvPr/>
          </p:nvGrpSpPr>
          <p:grpSpPr>
            <a:xfrm>
              <a:off x="4689285" y="5377187"/>
              <a:ext cx="3183677" cy="1535116"/>
              <a:chOff x="12389714" y="4327164"/>
              <a:chExt cx="3183677" cy="1535116"/>
            </a:xfrm>
          </p:grpSpPr>
          <p:sp>
            <p:nvSpPr>
              <p:cNvPr id="112" name="Rechthoek 331">
                <a:extLst>
                  <a:ext uri="{FF2B5EF4-FFF2-40B4-BE49-F238E27FC236}">
                    <a16:creationId xmlns:a16="http://schemas.microsoft.com/office/drawing/2014/main" id="{61546E3F-C94F-4EB0-91B3-6DF1F1F9E2D1}"/>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endPar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113" name="Ovaal 332">
                <a:extLst>
                  <a:ext uri="{FF2B5EF4-FFF2-40B4-BE49-F238E27FC236}">
                    <a16:creationId xmlns:a16="http://schemas.microsoft.com/office/drawing/2014/main" id="{E2C12D25-141E-4271-8758-7527D0524563}"/>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114" name="Rechte verbindingslijn 333">
                <a:extLst>
                  <a:ext uri="{FF2B5EF4-FFF2-40B4-BE49-F238E27FC236}">
                    <a16:creationId xmlns:a16="http://schemas.microsoft.com/office/drawing/2014/main" id="{04D068EF-A637-4A9F-9FF9-C075F19F4776}"/>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115" name="Rechthoek 334">
                <a:extLst>
                  <a:ext uri="{FF2B5EF4-FFF2-40B4-BE49-F238E27FC236}">
                    <a16:creationId xmlns:a16="http://schemas.microsoft.com/office/drawing/2014/main" id="{B9353B02-5AA6-4107-9930-8C4DC6E6AE6A}"/>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US" sz="1100" kern="0" noProof="0">
                    <a:solidFill>
                      <a:schemeClr val="tx1"/>
                    </a:solidFill>
                    <a:latin typeface="+mn-lt"/>
                    <a:cs typeface="Segoe UI Light" panose="020B0502040204020203" pitchFamily="34" charset="0"/>
                  </a:rPr>
                  <a:t>Select the chart, click with the right mouse button and choose </a:t>
                </a:r>
                <a:r>
                  <a:rPr lang="en-US" sz="1100" b="1" kern="0" noProof="0">
                    <a:solidFill>
                      <a:schemeClr val="tx1"/>
                    </a:solidFill>
                    <a:latin typeface="+mn-lt"/>
                    <a:cs typeface="Segoe UI Light" panose="020B0502040204020203" pitchFamily="34" charset="0"/>
                  </a:rPr>
                  <a:t>‘Edit data’</a:t>
                </a:r>
                <a:endParaRPr lang="en-US" sz="1100" b="1" kern="0" noProof="0" dirty="0">
                  <a:solidFill>
                    <a:schemeClr val="tx1"/>
                  </a:solidFill>
                  <a:latin typeface="+mn-lt"/>
                  <a:cs typeface="Segoe UI Light" panose="020B0502040204020203" pitchFamily="34" charset="0"/>
                </a:endParaRPr>
              </a:p>
            </p:txBody>
          </p:sp>
          <p:grpSp>
            <p:nvGrpSpPr>
              <p:cNvPr id="116" name="Groep 335">
                <a:extLst>
                  <a:ext uri="{FF2B5EF4-FFF2-40B4-BE49-F238E27FC236}">
                    <a16:creationId xmlns:a16="http://schemas.microsoft.com/office/drawing/2014/main" id="{78A23BD6-DE2C-4087-9A10-3ADB5F629471}"/>
                  </a:ext>
                </a:extLst>
              </p:cNvPr>
              <p:cNvGrpSpPr/>
              <p:nvPr userDrawn="1"/>
            </p:nvGrpSpPr>
            <p:grpSpPr>
              <a:xfrm>
                <a:off x="12755394" y="5222855"/>
                <a:ext cx="1714530" cy="639425"/>
                <a:chOff x="12757283" y="4365594"/>
                <a:chExt cx="1714530" cy="639425"/>
              </a:xfrm>
            </p:grpSpPr>
            <p:sp>
              <p:nvSpPr>
                <p:cNvPr id="117" name="Rechthoek 336">
                  <a:extLst>
                    <a:ext uri="{FF2B5EF4-FFF2-40B4-BE49-F238E27FC236}">
                      <a16:creationId xmlns:a16="http://schemas.microsoft.com/office/drawing/2014/main" id="{5F97B829-E04A-41B2-B67A-A2AA7D404EC8}"/>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118" name="Rechthoek 337">
                  <a:extLst>
                    <a:ext uri="{FF2B5EF4-FFF2-40B4-BE49-F238E27FC236}">
                      <a16:creationId xmlns:a16="http://schemas.microsoft.com/office/drawing/2014/main" id="{D3905E09-A9B8-407E-9D75-9FC1B6993B29}"/>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119" name="Tekstvak 338">
                  <a:extLst>
                    <a:ext uri="{FF2B5EF4-FFF2-40B4-BE49-F238E27FC236}">
                      <a16:creationId xmlns:a16="http://schemas.microsoft.com/office/drawing/2014/main" id="{BE89B39A-5428-4534-9E21-0608C8D83459}"/>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Change chart type</a:t>
                  </a:r>
                  <a:endParaRPr lang="en-US" sz="900" b="0" kern="1200" noProof="0" dirty="0">
                    <a:solidFill>
                      <a:schemeClr val="tx1"/>
                    </a:solidFill>
                    <a:latin typeface="Arial" panose="020B0604020202020204" pitchFamily="34" charset="0"/>
                    <a:ea typeface="+mn-ea"/>
                    <a:cs typeface="Arial" panose="020B0604020202020204" pitchFamily="34" charset="0"/>
                  </a:endParaRPr>
                </a:p>
              </p:txBody>
            </p:sp>
            <p:sp>
              <p:nvSpPr>
                <p:cNvPr id="120" name="Tekstvak 339">
                  <a:extLst>
                    <a:ext uri="{FF2B5EF4-FFF2-40B4-BE49-F238E27FC236}">
                      <a16:creationId xmlns:a16="http://schemas.microsoft.com/office/drawing/2014/main" id="{A335A37E-C309-4EED-A57F-7EA1ED40D1AE}"/>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Edit data</a:t>
                  </a:r>
                  <a:endParaRPr lang="en-US" sz="900" b="0" kern="1200" noProof="0" dirty="0">
                    <a:solidFill>
                      <a:schemeClr val="tx1"/>
                    </a:solidFill>
                    <a:latin typeface="Arial" panose="020B0604020202020204" pitchFamily="34" charset="0"/>
                    <a:ea typeface="+mn-ea"/>
                    <a:cs typeface="Arial" panose="020B0604020202020204" pitchFamily="34" charset="0"/>
                  </a:endParaRPr>
                </a:p>
              </p:txBody>
            </p:sp>
            <p:pic>
              <p:nvPicPr>
                <p:cNvPr id="121" name="Picture 3">
                  <a:extLst>
                    <a:ext uri="{FF2B5EF4-FFF2-40B4-BE49-F238E27FC236}">
                      <a16:creationId xmlns:a16="http://schemas.microsoft.com/office/drawing/2014/main" id="{C663159F-953B-494D-ADA8-30878F9416D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2" name="Groep 341">
                  <a:extLst>
                    <a:ext uri="{FF2B5EF4-FFF2-40B4-BE49-F238E27FC236}">
                      <a16:creationId xmlns:a16="http://schemas.microsoft.com/office/drawing/2014/main" id="{D836C3F0-3FC9-4C9E-8EB2-B3059899FA06}"/>
                    </a:ext>
                  </a:extLst>
                </p:cNvPr>
                <p:cNvGrpSpPr/>
                <p:nvPr userDrawn="1"/>
              </p:nvGrpSpPr>
              <p:grpSpPr>
                <a:xfrm>
                  <a:off x="12831198" y="4432250"/>
                  <a:ext cx="139861" cy="152244"/>
                  <a:chOff x="12574450" y="6053892"/>
                  <a:chExt cx="169232" cy="184215"/>
                </a:xfrm>
              </p:grpSpPr>
              <p:sp>
                <p:nvSpPr>
                  <p:cNvPr id="145" name="Rechthoek 364">
                    <a:extLst>
                      <a:ext uri="{FF2B5EF4-FFF2-40B4-BE49-F238E27FC236}">
                        <a16:creationId xmlns:a16="http://schemas.microsoft.com/office/drawing/2014/main" id="{14D440F2-B342-4F79-A213-890370EFAD5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a:solidFill>
                        <a:schemeClr val="tx2"/>
                      </a:solidFill>
                      <a:latin typeface="+mn-lt"/>
                    </a:endParaRPr>
                  </a:p>
                </p:txBody>
              </p:sp>
              <p:sp>
                <p:nvSpPr>
                  <p:cNvPr id="146" name="Rechthoek 365">
                    <a:extLst>
                      <a:ext uri="{FF2B5EF4-FFF2-40B4-BE49-F238E27FC236}">
                        <a16:creationId xmlns:a16="http://schemas.microsoft.com/office/drawing/2014/main" id="{AC86DBE1-4343-4CF1-A9DA-A2BAA6EE5713}"/>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a:solidFill>
                        <a:schemeClr val="tx2"/>
                      </a:solidFill>
                      <a:latin typeface="+mn-lt"/>
                    </a:endParaRPr>
                  </a:p>
                </p:txBody>
              </p:sp>
              <p:sp>
                <p:nvSpPr>
                  <p:cNvPr id="147" name="Rechthoek 366">
                    <a:extLst>
                      <a:ext uri="{FF2B5EF4-FFF2-40B4-BE49-F238E27FC236}">
                        <a16:creationId xmlns:a16="http://schemas.microsoft.com/office/drawing/2014/main" id="{FDAAEFC8-1314-4163-9D39-3EF2A09A7F3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a:solidFill>
                        <a:schemeClr val="tx2"/>
                      </a:solidFill>
                      <a:latin typeface="+mn-lt"/>
                    </a:endParaRPr>
                  </a:p>
                </p:txBody>
              </p:sp>
            </p:grpSp>
            <p:grpSp>
              <p:nvGrpSpPr>
                <p:cNvPr id="123" name="Groep 342">
                  <a:extLst>
                    <a:ext uri="{FF2B5EF4-FFF2-40B4-BE49-F238E27FC236}">
                      <a16:creationId xmlns:a16="http://schemas.microsoft.com/office/drawing/2014/main" id="{7729D2C8-C030-418A-AA25-4393507F9189}"/>
                    </a:ext>
                  </a:extLst>
                </p:cNvPr>
                <p:cNvGrpSpPr/>
                <p:nvPr userDrawn="1"/>
              </p:nvGrpSpPr>
              <p:grpSpPr>
                <a:xfrm>
                  <a:off x="12831198" y="4748585"/>
                  <a:ext cx="184916" cy="120210"/>
                  <a:chOff x="8815516" y="1076284"/>
                  <a:chExt cx="503174" cy="327105"/>
                </a:xfrm>
              </p:grpSpPr>
              <p:sp>
                <p:nvSpPr>
                  <p:cNvPr id="124" name="Rechthoek 343">
                    <a:extLst>
                      <a:ext uri="{FF2B5EF4-FFF2-40B4-BE49-F238E27FC236}">
                        <a16:creationId xmlns:a16="http://schemas.microsoft.com/office/drawing/2014/main" id="{D8E8636A-A441-458C-A740-713838B3B705}"/>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5" name="Groep 344">
                    <a:extLst>
                      <a:ext uri="{FF2B5EF4-FFF2-40B4-BE49-F238E27FC236}">
                        <a16:creationId xmlns:a16="http://schemas.microsoft.com/office/drawing/2014/main" id="{0B178E7E-68A7-44D1-82B0-313483D89102}"/>
                      </a:ext>
                    </a:extLst>
                  </p:cNvPr>
                  <p:cNvGrpSpPr/>
                  <p:nvPr userDrawn="1"/>
                </p:nvGrpSpPr>
                <p:grpSpPr>
                  <a:xfrm>
                    <a:off x="8815517" y="1076284"/>
                    <a:ext cx="503173" cy="327105"/>
                    <a:chOff x="1351248" y="-683635"/>
                    <a:chExt cx="503173" cy="327105"/>
                  </a:xfrm>
                </p:grpSpPr>
                <p:grpSp>
                  <p:nvGrpSpPr>
                    <p:cNvPr id="126" name="Groep 345">
                      <a:extLst>
                        <a:ext uri="{FF2B5EF4-FFF2-40B4-BE49-F238E27FC236}">
                          <a16:creationId xmlns:a16="http://schemas.microsoft.com/office/drawing/2014/main" id="{75E49FD8-E307-4DCA-BFDF-B2F0BBFDA0D7}"/>
                        </a:ext>
                      </a:extLst>
                    </p:cNvPr>
                    <p:cNvGrpSpPr/>
                    <p:nvPr userDrawn="1"/>
                  </p:nvGrpSpPr>
                  <p:grpSpPr>
                    <a:xfrm>
                      <a:off x="1351248" y="-683635"/>
                      <a:ext cx="375186" cy="293652"/>
                      <a:chOff x="1094874" y="-884923"/>
                      <a:chExt cx="884668" cy="692417"/>
                    </a:xfrm>
                  </p:grpSpPr>
                  <p:sp>
                    <p:nvSpPr>
                      <p:cNvPr id="131" name="Rechthoek 350">
                        <a:extLst>
                          <a:ext uri="{FF2B5EF4-FFF2-40B4-BE49-F238E27FC236}">
                            <a16:creationId xmlns:a16="http://schemas.microsoft.com/office/drawing/2014/main" id="{35317D99-6E54-4B52-A4CA-C1455DFC23DE}"/>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2" name="Groep 351">
                        <a:extLst>
                          <a:ext uri="{FF2B5EF4-FFF2-40B4-BE49-F238E27FC236}">
                            <a16:creationId xmlns:a16="http://schemas.microsoft.com/office/drawing/2014/main" id="{E83673B6-750F-4D7F-ACA6-E1EE356F7B74}"/>
                          </a:ext>
                        </a:extLst>
                      </p:cNvPr>
                      <p:cNvGrpSpPr/>
                      <p:nvPr userDrawn="1"/>
                    </p:nvGrpSpPr>
                    <p:grpSpPr>
                      <a:xfrm>
                        <a:off x="1094874" y="-878306"/>
                        <a:ext cx="867364" cy="685800"/>
                        <a:chOff x="1094874" y="-878306"/>
                        <a:chExt cx="867364" cy="613611"/>
                      </a:xfrm>
                    </p:grpSpPr>
                    <p:cxnSp>
                      <p:nvCxnSpPr>
                        <p:cNvPr id="138" name="Rechte verbindingslijn 357">
                          <a:extLst>
                            <a:ext uri="{FF2B5EF4-FFF2-40B4-BE49-F238E27FC236}">
                              <a16:creationId xmlns:a16="http://schemas.microsoft.com/office/drawing/2014/main" id="{D94A916F-A504-4097-8652-B56DCDDDA98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358">
                          <a:extLst>
                            <a:ext uri="{FF2B5EF4-FFF2-40B4-BE49-F238E27FC236}">
                              <a16:creationId xmlns:a16="http://schemas.microsoft.com/office/drawing/2014/main" id="{ED9E36D8-114E-46EC-96F9-923FC471CC2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40" name="Groep 359">
                          <a:extLst>
                            <a:ext uri="{FF2B5EF4-FFF2-40B4-BE49-F238E27FC236}">
                              <a16:creationId xmlns:a16="http://schemas.microsoft.com/office/drawing/2014/main" id="{673A0DE7-D713-4569-9942-0A145F7D65EA}"/>
                            </a:ext>
                          </a:extLst>
                        </p:cNvPr>
                        <p:cNvGrpSpPr/>
                        <p:nvPr userDrawn="1"/>
                      </p:nvGrpSpPr>
                      <p:grpSpPr>
                        <a:xfrm>
                          <a:off x="1270535" y="-878306"/>
                          <a:ext cx="526983" cy="613611"/>
                          <a:chOff x="1270535" y="-745959"/>
                          <a:chExt cx="526983" cy="481264"/>
                        </a:xfrm>
                      </p:grpSpPr>
                      <p:cxnSp>
                        <p:nvCxnSpPr>
                          <p:cNvPr id="141" name="Rechte verbindingslijn 360">
                            <a:extLst>
                              <a:ext uri="{FF2B5EF4-FFF2-40B4-BE49-F238E27FC236}">
                                <a16:creationId xmlns:a16="http://schemas.microsoft.com/office/drawing/2014/main" id="{0F8D5925-C441-46E5-B1E9-B023BB237DE2}"/>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42" name="Rechte verbindingslijn 361">
                            <a:extLst>
                              <a:ext uri="{FF2B5EF4-FFF2-40B4-BE49-F238E27FC236}">
                                <a16:creationId xmlns:a16="http://schemas.microsoft.com/office/drawing/2014/main" id="{34E879D1-683B-48C7-8C06-36FFA508E22C}"/>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362">
                            <a:extLst>
                              <a:ext uri="{FF2B5EF4-FFF2-40B4-BE49-F238E27FC236}">
                                <a16:creationId xmlns:a16="http://schemas.microsoft.com/office/drawing/2014/main" id="{9FED57F0-E5D2-4AFE-9737-B4A62ECC28C7}"/>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363">
                            <a:extLst>
                              <a:ext uri="{FF2B5EF4-FFF2-40B4-BE49-F238E27FC236}">
                                <a16:creationId xmlns:a16="http://schemas.microsoft.com/office/drawing/2014/main" id="{66BC5237-BA8C-462F-B43F-CA4A942279B8}"/>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33" name="Rechte verbindingslijn 352">
                        <a:extLst>
                          <a:ext uri="{FF2B5EF4-FFF2-40B4-BE49-F238E27FC236}">
                            <a16:creationId xmlns:a16="http://schemas.microsoft.com/office/drawing/2014/main" id="{0BE210F9-D89E-4A99-A21C-52F3F6F5C2A4}"/>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34" name="Groep 353">
                        <a:extLst>
                          <a:ext uri="{FF2B5EF4-FFF2-40B4-BE49-F238E27FC236}">
                            <a16:creationId xmlns:a16="http://schemas.microsoft.com/office/drawing/2014/main" id="{5A06B76C-24FB-42CE-B5EF-2AFF7B118C69}"/>
                          </a:ext>
                        </a:extLst>
                      </p:cNvPr>
                      <p:cNvGrpSpPr/>
                      <p:nvPr userDrawn="1"/>
                    </p:nvGrpSpPr>
                    <p:grpSpPr>
                      <a:xfrm>
                        <a:off x="1094874" y="-607596"/>
                        <a:ext cx="878306" cy="276726"/>
                        <a:chOff x="1106905" y="-607596"/>
                        <a:chExt cx="878307" cy="276726"/>
                      </a:xfrm>
                    </p:grpSpPr>
                    <p:cxnSp>
                      <p:nvCxnSpPr>
                        <p:cNvPr id="135" name="Rechte verbindingslijn 354">
                          <a:extLst>
                            <a:ext uri="{FF2B5EF4-FFF2-40B4-BE49-F238E27FC236}">
                              <a16:creationId xmlns:a16="http://schemas.microsoft.com/office/drawing/2014/main" id="{21FE38BF-BB19-41AF-87B9-7A36C2442B05}"/>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355">
                          <a:extLst>
                            <a:ext uri="{FF2B5EF4-FFF2-40B4-BE49-F238E27FC236}">
                              <a16:creationId xmlns:a16="http://schemas.microsoft.com/office/drawing/2014/main" id="{D8DA811B-1062-4057-B889-0BA4CBC74325}"/>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356">
                          <a:extLst>
                            <a:ext uri="{FF2B5EF4-FFF2-40B4-BE49-F238E27FC236}">
                              <a16:creationId xmlns:a16="http://schemas.microsoft.com/office/drawing/2014/main" id="{832A8CC9-592D-40E1-9969-B4369D7FCAFC}"/>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27" name="Groep 346">
                      <a:extLst>
                        <a:ext uri="{FF2B5EF4-FFF2-40B4-BE49-F238E27FC236}">
                          <a16:creationId xmlns:a16="http://schemas.microsoft.com/office/drawing/2014/main" id="{A300C5F7-3D46-412E-9598-5FF6E6458469}"/>
                        </a:ext>
                      </a:extLst>
                    </p:cNvPr>
                    <p:cNvGrpSpPr/>
                    <p:nvPr userDrawn="1"/>
                  </p:nvGrpSpPr>
                  <p:grpSpPr>
                    <a:xfrm rot="2700000">
                      <a:off x="1605871" y="-605080"/>
                      <a:ext cx="90079" cy="407021"/>
                      <a:chOff x="3130062" y="-817193"/>
                      <a:chExt cx="131884" cy="595920"/>
                    </a:xfrm>
                    <a:solidFill>
                      <a:srgbClr val="3399FF"/>
                    </a:solidFill>
                  </p:grpSpPr>
                  <p:sp>
                    <p:nvSpPr>
                      <p:cNvPr id="128" name="Rechthoek 347">
                        <a:extLst>
                          <a:ext uri="{FF2B5EF4-FFF2-40B4-BE49-F238E27FC236}">
                            <a16:creationId xmlns:a16="http://schemas.microsoft.com/office/drawing/2014/main" id="{D2E473A3-5555-4691-9668-F06DA4B83AFC}"/>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9" name="Rechthoek: afgeronde bovenhoeken 348">
                        <a:extLst>
                          <a:ext uri="{FF2B5EF4-FFF2-40B4-BE49-F238E27FC236}">
                            <a16:creationId xmlns:a16="http://schemas.microsoft.com/office/drawing/2014/main" id="{F303DC29-BF9B-466C-AF39-4EF7B546D895}"/>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0" name="Gelijkbenige driehoek 349">
                        <a:extLst>
                          <a:ext uri="{FF2B5EF4-FFF2-40B4-BE49-F238E27FC236}">
                            <a16:creationId xmlns:a16="http://schemas.microsoft.com/office/drawing/2014/main" id="{E57CBE07-BA0E-4C3D-A280-E518E6B90D0F}"/>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grpSp>
          </p:grpSp>
        </p:grpSp>
        <p:grpSp>
          <p:nvGrpSpPr>
            <p:cNvPr id="92" name="Group 91">
              <a:extLst>
                <a:ext uri="{FF2B5EF4-FFF2-40B4-BE49-F238E27FC236}">
                  <a16:creationId xmlns:a16="http://schemas.microsoft.com/office/drawing/2014/main" id="{040434BA-D324-4618-ACFC-3163ED9D8C52}"/>
                </a:ext>
              </a:extLst>
            </p:cNvPr>
            <p:cNvGrpSpPr/>
            <p:nvPr/>
          </p:nvGrpSpPr>
          <p:grpSpPr>
            <a:xfrm>
              <a:off x="4689285" y="1623383"/>
              <a:ext cx="3183677" cy="3471339"/>
              <a:chOff x="4289269" y="1496405"/>
              <a:chExt cx="3183677" cy="3471339"/>
            </a:xfrm>
          </p:grpSpPr>
          <p:sp>
            <p:nvSpPr>
              <p:cNvPr id="93" name="Rechthoek 371">
                <a:extLst>
                  <a:ext uri="{FF2B5EF4-FFF2-40B4-BE49-F238E27FC236}">
                    <a16:creationId xmlns:a16="http://schemas.microsoft.com/office/drawing/2014/main" id="{E2DF2B6F-C115-4B22-809F-58E6D3764AEF}"/>
                  </a:ext>
                </a:extLst>
              </p:cNvPr>
              <p:cNvSpPr/>
              <p:nvPr userDrawn="1"/>
            </p:nvSpPr>
            <p:spPr>
              <a:xfrm>
                <a:off x="4294930" y="1496405"/>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chart</a:t>
                </a:r>
                <a:endPar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94" name="Ovaal 372">
                <a:extLst>
                  <a:ext uri="{FF2B5EF4-FFF2-40B4-BE49-F238E27FC236}">
                    <a16:creationId xmlns:a16="http://schemas.microsoft.com/office/drawing/2014/main" id="{5983D0A6-C9C9-4455-91CA-C5FC2590860A}"/>
                  </a:ext>
                </a:extLst>
              </p:cNvPr>
              <p:cNvSpPr/>
              <p:nvPr userDrawn="1"/>
            </p:nvSpPr>
            <p:spPr>
              <a:xfrm>
                <a:off x="4289269" y="186289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95" name="Rechte verbindingslijn 373">
                <a:extLst>
                  <a:ext uri="{FF2B5EF4-FFF2-40B4-BE49-F238E27FC236}">
                    <a16:creationId xmlns:a16="http://schemas.microsoft.com/office/drawing/2014/main" id="{BF71CE8D-B5A7-4921-8DD9-D31B2318653D}"/>
                  </a:ext>
                </a:extLst>
              </p:cNvPr>
              <p:cNvCxnSpPr>
                <a:cxnSpLocks/>
              </p:cNvCxnSpPr>
              <p:nvPr userDrawn="1"/>
            </p:nvCxnSpPr>
            <p:spPr>
              <a:xfrm>
                <a:off x="4294929" y="1738040"/>
                <a:ext cx="3178017" cy="0"/>
              </a:xfrm>
              <a:prstGeom prst="line">
                <a:avLst/>
              </a:prstGeom>
              <a:noFill/>
              <a:ln w="3175" cap="flat" cmpd="sng" algn="ctr">
                <a:solidFill>
                  <a:schemeClr val="accent1"/>
                </a:solidFill>
                <a:prstDash val="solid"/>
              </a:ln>
              <a:effectLst/>
            </p:spPr>
          </p:cxnSp>
          <p:sp>
            <p:nvSpPr>
              <p:cNvPr id="96" name="Rechthoek 375">
                <a:extLst>
                  <a:ext uri="{FF2B5EF4-FFF2-40B4-BE49-F238E27FC236}">
                    <a16:creationId xmlns:a16="http://schemas.microsoft.com/office/drawing/2014/main" id="{8FA71BA2-B069-4FE2-80C2-B6160F59AB75}"/>
                  </a:ext>
                </a:extLst>
              </p:cNvPr>
              <p:cNvSpPr/>
              <p:nvPr userDrawn="1"/>
            </p:nvSpPr>
            <p:spPr>
              <a:xfrm>
                <a:off x="4654950" y="1928957"/>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chart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chart.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97" name="Ovaal 376">
                <a:extLst>
                  <a:ext uri="{FF2B5EF4-FFF2-40B4-BE49-F238E27FC236}">
                    <a16:creationId xmlns:a16="http://schemas.microsoft.com/office/drawing/2014/main" id="{6B59FE5E-B61E-4C9C-803A-9349F2ECD838}"/>
                  </a:ext>
                </a:extLst>
              </p:cNvPr>
              <p:cNvSpPr/>
              <p:nvPr userDrawn="1"/>
            </p:nvSpPr>
            <p:spPr>
              <a:xfrm>
                <a:off x="4289269" y="320280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98" name="Rechthoek 377">
                <a:extLst>
                  <a:ext uri="{FF2B5EF4-FFF2-40B4-BE49-F238E27FC236}">
                    <a16:creationId xmlns:a16="http://schemas.microsoft.com/office/drawing/2014/main" id="{878F944D-A121-48B0-AE1A-82E1ADF24096}"/>
                  </a:ext>
                </a:extLst>
              </p:cNvPr>
              <p:cNvSpPr/>
              <p:nvPr userDrawn="1"/>
            </p:nvSpPr>
            <p:spPr>
              <a:xfrm>
                <a:off x="4654950" y="3268866"/>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99" name="Groep 378">
                <a:extLst>
                  <a:ext uri="{FF2B5EF4-FFF2-40B4-BE49-F238E27FC236}">
                    <a16:creationId xmlns:a16="http://schemas.microsoft.com/office/drawing/2014/main" id="{1FADA2D4-110B-4327-A246-B67AB41D9CA9}"/>
                  </a:ext>
                </a:extLst>
              </p:cNvPr>
              <p:cNvGrpSpPr/>
              <p:nvPr userDrawn="1"/>
            </p:nvGrpSpPr>
            <p:grpSpPr>
              <a:xfrm>
                <a:off x="4654950" y="3680955"/>
                <a:ext cx="825500" cy="209550"/>
                <a:chOff x="13504624" y="2482850"/>
                <a:chExt cx="825500" cy="209550"/>
              </a:xfrm>
            </p:grpSpPr>
            <p:sp>
              <p:nvSpPr>
                <p:cNvPr id="109" name="Rechthoek 384">
                  <a:extLst>
                    <a:ext uri="{FF2B5EF4-FFF2-40B4-BE49-F238E27FC236}">
                      <a16:creationId xmlns:a16="http://schemas.microsoft.com/office/drawing/2014/main" id="{50D5E9F8-42DA-45EB-94A0-FBF825D7BF0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endParaRPr lang="en-US" sz="800" b="0" noProof="0" dirty="0">
                    <a:solidFill>
                      <a:schemeClr val="tx1"/>
                    </a:solidFill>
                    <a:latin typeface="Arial" panose="020B0604020202020204" pitchFamily="34" charset="0"/>
                    <a:cs typeface="Arial" panose="020B0604020202020204" pitchFamily="34" charset="0"/>
                  </a:endParaRPr>
                </a:p>
              </p:txBody>
            </p:sp>
            <p:cxnSp>
              <p:nvCxnSpPr>
                <p:cNvPr id="110" name="Rechte verbindingslijn 385">
                  <a:extLst>
                    <a:ext uri="{FF2B5EF4-FFF2-40B4-BE49-F238E27FC236}">
                      <a16:creationId xmlns:a16="http://schemas.microsoft.com/office/drawing/2014/main" id="{4CBD10E7-B250-45BF-B999-F2035B9035A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386">
                  <a:extLst>
                    <a:ext uri="{FF2B5EF4-FFF2-40B4-BE49-F238E27FC236}">
                      <a16:creationId xmlns:a16="http://schemas.microsoft.com/office/drawing/2014/main" id="{81C2BB8D-45B4-4F12-AD6A-D5E07ABCA82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cxnSp>
            <p:nvCxnSpPr>
              <p:cNvPr id="100" name="Rechte verbindingslijn 379">
                <a:extLst>
                  <a:ext uri="{FF2B5EF4-FFF2-40B4-BE49-F238E27FC236}">
                    <a16:creationId xmlns:a16="http://schemas.microsoft.com/office/drawing/2014/main" id="{9E8EEFB8-7A00-4766-92A2-FCE27EC8B951}"/>
                  </a:ext>
                </a:extLst>
              </p:cNvPr>
              <p:cNvCxnSpPr>
                <a:cxnSpLocks/>
              </p:cNvCxnSpPr>
              <p:nvPr userDrawn="1"/>
            </p:nvCxnSpPr>
            <p:spPr>
              <a:xfrm>
                <a:off x="4294929" y="4967744"/>
                <a:ext cx="3178017" cy="0"/>
              </a:xfrm>
              <a:prstGeom prst="line">
                <a:avLst/>
              </a:prstGeom>
              <a:noFill/>
              <a:ln w="3175" cap="flat" cmpd="sng" algn="ctr">
                <a:solidFill>
                  <a:schemeClr val="accent1"/>
                </a:solidFill>
                <a:prstDash val="solid"/>
              </a:ln>
              <a:effectLst/>
            </p:spPr>
          </p:cxnSp>
          <p:grpSp>
            <p:nvGrpSpPr>
              <p:cNvPr id="101" name="Groep 380">
                <a:extLst>
                  <a:ext uri="{FF2B5EF4-FFF2-40B4-BE49-F238E27FC236}">
                    <a16:creationId xmlns:a16="http://schemas.microsoft.com/office/drawing/2014/main" id="{697EB55C-A400-4B73-B7BB-72C4E2651242}"/>
                  </a:ext>
                </a:extLst>
              </p:cNvPr>
              <p:cNvGrpSpPr/>
              <p:nvPr userDrawn="1"/>
            </p:nvGrpSpPr>
            <p:grpSpPr>
              <a:xfrm>
                <a:off x="4649365" y="2644209"/>
                <a:ext cx="289372" cy="314992"/>
                <a:chOff x="7322769" y="-310267"/>
                <a:chExt cx="289372" cy="314992"/>
              </a:xfrm>
            </p:grpSpPr>
            <p:sp>
              <p:nvSpPr>
                <p:cNvPr id="106" name="Rechthoek 381">
                  <a:extLst>
                    <a:ext uri="{FF2B5EF4-FFF2-40B4-BE49-F238E27FC236}">
                      <a16:creationId xmlns:a16="http://schemas.microsoft.com/office/drawing/2014/main" id="{683DF428-DDDC-4C2E-BC12-C4EFF4B6683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7" name="Rechthoek 382">
                  <a:extLst>
                    <a:ext uri="{FF2B5EF4-FFF2-40B4-BE49-F238E27FC236}">
                      <a16:creationId xmlns:a16="http://schemas.microsoft.com/office/drawing/2014/main" id="{2FF6DE05-D69F-475E-B8F7-D31BB88BBA5E}"/>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8" name="Rechthoek 383">
                  <a:extLst>
                    <a:ext uri="{FF2B5EF4-FFF2-40B4-BE49-F238E27FC236}">
                      <a16:creationId xmlns:a16="http://schemas.microsoft.com/office/drawing/2014/main" id="{4E413FCF-998E-4565-A631-214C5790871A}"/>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2" name="Ovaal 376">
                <a:extLst>
                  <a:ext uri="{FF2B5EF4-FFF2-40B4-BE49-F238E27FC236}">
                    <a16:creationId xmlns:a16="http://schemas.microsoft.com/office/drawing/2014/main" id="{EBE5BB30-4873-47FC-B0A1-108C4A7ECD6B}"/>
                  </a:ext>
                </a:extLst>
              </p:cNvPr>
              <p:cNvSpPr/>
              <p:nvPr/>
            </p:nvSpPr>
            <p:spPr>
              <a:xfrm>
                <a:off x="4289269" y="414207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a:solidFill>
                      <a:schemeClr val="bg1"/>
                    </a:solidFill>
                    <a:cs typeface="Segoe UI Light" panose="020B0502040204020203" pitchFamily="34" charset="0"/>
                  </a:rPr>
                  <a:t>3</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03" name="Rechthoek 377">
                <a:extLst>
                  <a:ext uri="{FF2B5EF4-FFF2-40B4-BE49-F238E27FC236}">
                    <a16:creationId xmlns:a16="http://schemas.microsoft.com/office/drawing/2014/main" id="{DEB9F018-3213-49D0-AE39-37213BCB612C}"/>
                  </a:ext>
                </a:extLst>
              </p:cNvPr>
              <p:cNvSpPr/>
              <p:nvPr/>
            </p:nvSpPr>
            <p:spPr>
              <a:xfrm>
                <a:off x="4654950" y="420813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Change the layout of the chart by clicking on parts of the chart and go to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tab.</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104" name="Rechthoek 98">
                <a:extLst>
                  <a:ext uri="{FF2B5EF4-FFF2-40B4-BE49-F238E27FC236}">
                    <a16:creationId xmlns:a16="http://schemas.microsoft.com/office/drawing/2014/main" id="{21391647-0527-47E4-8C02-929C14E1E438}"/>
                  </a:ext>
                </a:extLst>
              </p:cNvPr>
              <p:cNvSpPr/>
              <p:nvPr/>
            </p:nvSpPr>
            <p:spPr>
              <a:xfrm>
                <a:off x="4650737" y="4593200"/>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US" sz="1050" b="1" noProof="0">
                    <a:solidFill>
                      <a:srgbClr val="B74629"/>
                    </a:solidFill>
                    <a:latin typeface="Calibri" panose="020F0502020204030204" pitchFamily="34" charset="0"/>
                    <a:cs typeface="Calibri" panose="020F0502020204030204" pitchFamily="34" charset="0"/>
                  </a:rPr>
                  <a:t>Format</a:t>
                </a:r>
                <a:endParaRPr lang="en-US" sz="1050" b="1" noProof="0" dirty="0">
                  <a:solidFill>
                    <a:srgbClr val="B74629"/>
                  </a:solidFill>
                  <a:latin typeface="Calibri" panose="020F0502020204030204" pitchFamily="34" charset="0"/>
                  <a:cs typeface="Calibri" panose="020F0502020204030204" pitchFamily="34" charset="0"/>
                </a:endParaRPr>
              </a:p>
            </p:txBody>
          </p:sp>
          <p:sp>
            <p:nvSpPr>
              <p:cNvPr id="105" name="Rechthoek 99">
                <a:extLst>
                  <a:ext uri="{FF2B5EF4-FFF2-40B4-BE49-F238E27FC236}">
                    <a16:creationId xmlns:a16="http://schemas.microsoft.com/office/drawing/2014/main" id="{694DB778-95E2-4622-8285-3EC04DDFFFB4}"/>
                  </a:ext>
                </a:extLst>
              </p:cNvPr>
              <p:cNvSpPr/>
              <p:nvPr/>
            </p:nvSpPr>
            <p:spPr>
              <a:xfrm>
                <a:off x="4650737" y="4812626"/>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40294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75B8F91-8FFE-49FD-A53E-ACD8100EBF98}"/>
              </a:ext>
            </a:extLst>
          </p:cNvPr>
          <p:cNvSpPr>
            <a:spLocks noGrp="1"/>
          </p:cNvSpPr>
          <p:nvPr>
            <p:ph type="dt" sz="half" idx="10"/>
          </p:nvPr>
        </p:nvSpPr>
        <p:spPr/>
        <p:txBody>
          <a:bodyPr/>
          <a:lstStyle/>
          <a:p>
            <a:r>
              <a:rPr lang="en-US"/>
              <a:t>21/03/2022</a:t>
            </a:r>
            <a:endParaRPr lang="en-US" dirty="0"/>
          </a:p>
        </p:txBody>
      </p:sp>
      <p:sp>
        <p:nvSpPr>
          <p:cNvPr id="15" name="Tijdelijke aanduiding voor tekst 14">
            <a:extLst>
              <a:ext uri="{FF2B5EF4-FFF2-40B4-BE49-F238E27FC236}">
                <a16:creationId xmlns:a16="http://schemas.microsoft.com/office/drawing/2014/main" id="{B7360554-17C7-42FF-9807-562395046CB2}"/>
              </a:ext>
            </a:extLst>
          </p:cNvPr>
          <p:cNvSpPr>
            <a:spLocks noGrp="1"/>
          </p:cNvSpPr>
          <p:nvPr>
            <p:ph type="body" sz="quarter" idx="15"/>
          </p:nvPr>
        </p:nvSpPr>
        <p:spPr/>
        <p:txBody>
          <a:bodyPr/>
          <a:lstStyle/>
          <a:p>
            <a:r>
              <a:rPr lang="en-US"/>
              <a:t>.</a:t>
            </a:r>
            <a:endParaRPr lang="en-US" dirty="0"/>
          </a:p>
        </p:txBody>
      </p:sp>
      <p:grpSp>
        <p:nvGrpSpPr>
          <p:cNvPr id="293" name="Instruction">
            <a:extLst>
              <a:ext uri="{FF2B5EF4-FFF2-40B4-BE49-F238E27FC236}">
                <a16:creationId xmlns:a16="http://schemas.microsoft.com/office/drawing/2014/main" id="{08A6ADC5-F236-47DE-AF96-F577B8836CFE}"/>
              </a:ext>
            </a:extLst>
          </p:cNvPr>
          <p:cNvGrpSpPr/>
          <p:nvPr/>
        </p:nvGrpSpPr>
        <p:grpSpPr>
          <a:xfrm>
            <a:off x="6361692" y="670552"/>
            <a:ext cx="3183678" cy="5057423"/>
            <a:chOff x="12391601" y="0"/>
            <a:chExt cx="3183678" cy="5057423"/>
          </a:xfrm>
        </p:grpSpPr>
        <p:grpSp>
          <p:nvGrpSpPr>
            <p:cNvPr id="294" name="Video icoon">
              <a:extLst>
                <a:ext uri="{FF2B5EF4-FFF2-40B4-BE49-F238E27FC236}">
                  <a16:creationId xmlns:a16="http://schemas.microsoft.com/office/drawing/2014/main" id="{C0518085-72E5-4EA0-9CCC-FD7A94E5E135}"/>
                </a:ext>
              </a:extLst>
            </p:cNvPr>
            <p:cNvGrpSpPr/>
            <p:nvPr userDrawn="1"/>
          </p:nvGrpSpPr>
          <p:grpSpPr>
            <a:xfrm>
              <a:off x="12757282" y="1122460"/>
              <a:ext cx="326087" cy="328143"/>
              <a:chOff x="8066315" y="1676399"/>
              <a:chExt cx="1371600" cy="1380253"/>
            </a:xfrm>
          </p:grpSpPr>
          <p:sp>
            <p:nvSpPr>
              <p:cNvPr id="332" name="Rechthoek 110">
                <a:extLst>
                  <a:ext uri="{FF2B5EF4-FFF2-40B4-BE49-F238E27FC236}">
                    <a16:creationId xmlns:a16="http://schemas.microsoft.com/office/drawing/2014/main" id="{8CDFC923-F48E-47C6-A026-E12847DC8C73}"/>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3" name="Vrije vorm 112">
                <a:extLst>
                  <a:ext uri="{FF2B5EF4-FFF2-40B4-BE49-F238E27FC236}">
                    <a16:creationId xmlns:a16="http://schemas.microsoft.com/office/drawing/2014/main" id="{9AFCD4B7-72F7-4FA9-8708-8F0ABF828A88}"/>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4" name="Vrije vorm 113">
                <a:extLst>
                  <a:ext uri="{FF2B5EF4-FFF2-40B4-BE49-F238E27FC236}">
                    <a16:creationId xmlns:a16="http://schemas.microsoft.com/office/drawing/2014/main" id="{D12F53CD-4B07-4A95-8351-9D396CB55385}"/>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95" name="Rechthoek 73">
              <a:extLst>
                <a:ext uri="{FF2B5EF4-FFF2-40B4-BE49-F238E27FC236}">
                  <a16:creationId xmlns:a16="http://schemas.microsoft.com/office/drawing/2014/main" id="{DB6F3619-47F8-45D2-942D-959F1C4206D5}"/>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video</a:t>
              </a:r>
            </a:p>
          </p:txBody>
        </p:sp>
        <p:sp>
          <p:nvSpPr>
            <p:cNvPr id="296" name="Ovaal 74">
              <a:extLst>
                <a:ext uri="{FF2B5EF4-FFF2-40B4-BE49-F238E27FC236}">
                  <a16:creationId xmlns:a16="http://schemas.microsoft.com/office/drawing/2014/main" id="{C02BBA5C-81E1-4AA8-9C8E-F06AC7124C46}"/>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1</a:t>
              </a:r>
            </a:p>
          </p:txBody>
        </p:sp>
        <p:cxnSp>
          <p:nvCxnSpPr>
            <p:cNvPr id="297" name="Rechte verbindingslijn 75">
              <a:extLst>
                <a:ext uri="{FF2B5EF4-FFF2-40B4-BE49-F238E27FC236}">
                  <a16:creationId xmlns:a16="http://schemas.microsoft.com/office/drawing/2014/main" id="{74423744-B768-47EF-A0C5-44295F0CEE3A}"/>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98" name="Rechte verbindingslijn 76">
              <a:extLst>
                <a:ext uri="{FF2B5EF4-FFF2-40B4-BE49-F238E27FC236}">
                  <a16:creationId xmlns:a16="http://schemas.microsoft.com/office/drawing/2014/main" id="{7DFC3157-8243-4CAB-9B30-B7A7F847FF81}"/>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99" name="Rechthoek 77">
              <a:extLst>
                <a:ext uri="{FF2B5EF4-FFF2-40B4-BE49-F238E27FC236}">
                  <a16:creationId xmlns:a16="http://schemas.microsoft.com/office/drawing/2014/main" id="{20FF9F84-2721-4A8C-BB4D-8EF7CD1383A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image/video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video.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300" name="Groep 78">
              <a:extLst>
                <a:ext uri="{FF2B5EF4-FFF2-40B4-BE49-F238E27FC236}">
                  <a16:creationId xmlns:a16="http://schemas.microsoft.com/office/drawing/2014/main" id="{BD17EB92-171A-4EEC-BB51-628C0C0A2B43}"/>
                </a:ext>
              </a:extLst>
            </p:cNvPr>
            <p:cNvGrpSpPr/>
            <p:nvPr userDrawn="1"/>
          </p:nvGrpSpPr>
          <p:grpSpPr>
            <a:xfrm>
              <a:off x="12396764" y="4275388"/>
              <a:ext cx="3178515" cy="782035"/>
              <a:chOff x="12396764" y="4439101"/>
              <a:chExt cx="3178515" cy="782035"/>
            </a:xfrm>
          </p:grpSpPr>
          <p:grpSp>
            <p:nvGrpSpPr>
              <p:cNvPr id="327" name="Meer informatie">
                <a:extLst>
                  <a:ext uri="{FF2B5EF4-FFF2-40B4-BE49-F238E27FC236}">
                    <a16:creationId xmlns:a16="http://schemas.microsoft.com/office/drawing/2014/main" id="{51907801-A989-4FAB-B4E7-4BA6CBEE7C2B}"/>
                  </a:ext>
                </a:extLst>
              </p:cNvPr>
              <p:cNvGrpSpPr/>
              <p:nvPr userDrawn="1"/>
            </p:nvGrpSpPr>
            <p:grpSpPr>
              <a:xfrm>
                <a:off x="12396764" y="4556984"/>
                <a:ext cx="3178515" cy="664152"/>
                <a:chOff x="-3741486" y="3386444"/>
                <a:chExt cx="3178515" cy="664152"/>
              </a:xfrm>
            </p:grpSpPr>
            <p:sp>
              <p:nvSpPr>
                <p:cNvPr id="329" name="Freeform 101">
                  <a:extLst>
                    <a:ext uri="{FF2B5EF4-FFF2-40B4-BE49-F238E27FC236}">
                      <a16:creationId xmlns:a16="http://schemas.microsoft.com/office/drawing/2014/main" id="{423982C1-4A0F-4310-B98E-5998CBB59CD6}"/>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dirty="0"/>
                </a:p>
              </p:txBody>
            </p:sp>
            <p:sp>
              <p:nvSpPr>
                <p:cNvPr id="330" name="Rechthoek 108">
                  <a:extLst>
                    <a:ext uri="{FF2B5EF4-FFF2-40B4-BE49-F238E27FC236}">
                      <a16:creationId xmlns:a16="http://schemas.microsoft.com/office/drawing/2014/main" id="{932D847D-4EBA-49BA-956D-9C72F8E5354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cxnSp>
            <p:nvCxnSpPr>
              <p:cNvPr id="328" name="Rechte verbindingslijn 106">
                <a:extLst>
                  <a:ext uri="{FF2B5EF4-FFF2-40B4-BE49-F238E27FC236}">
                    <a16:creationId xmlns:a16="http://schemas.microsoft.com/office/drawing/2014/main" id="{0A619B88-8B37-46D6-8E1B-D486F82617DA}"/>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grpSp>
        <p:sp>
          <p:nvSpPr>
            <p:cNvPr id="301" name="Ovaal 79">
              <a:extLst>
                <a:ext uri="{FF2B5EF4-FFF2-40B4-BE49-F238E27FC236}">
                  <a16:creationId xmlns:a16="http://schemas.microsoft.com/office/drawing/2014/main" id="{EE23EF6F-96F9-468E-8010-5A8CC6438508}"/>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2</a:t>
              </a:r>
            </a:p>
          </p:txBody>
        </p:sp>
        <p:sp>
          <p:nvSpPr>
            <p:cNvPr id="302" name="Rechthoek 80">
              <a:extLst>
                <a:ext uri="{FF2B5EF4-FFF2-40B4-BE49-F238E27FC236}">
                  <a16:creationId xmlns:a16="http://schemas.microsoft.com/office/drawing/2014/main" id="{A8B81825-34FA-4E76-AA46-D2DB4E303B5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Select the preferred video</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303" name="Groep 81">
              <a:extLst>
                <a:ext uri="{FF2B5EF4-FFF2-40B4-BE49-F238E27FC236}">
                  <a16:creationId xmlns:a16="http://schemas.microsoft.com/office/drawing/2014/main" id="{7FE7DCB9-E4FC-4400-A4D3-0D8DF6A0A7EA}"/>
                </a:ext>
              </a:extLst>
            </p:cNvPr>
            <p:cNvGrpSpPr/>
            <p:nvPr userDrawn="1"/>
          </p:nvGrpSpPr>
          <p:grpSpPr>
            <a:xfrm>
              <a:off x="12757282" y="2184550"/>
              <a:ext cx="825500" cy="209550"/>
              <a:chOff x="13504624" y="2482850"/>
              <a:chExt cx="825500" cy="209550"/>
            </a:xfrm>
          </p:grpSpPr>
          <p:sp>
            <p:nvSpPr>
              <p:cNvPr id="324" name="Rechthoek 102">
                <a:extLst>
                  <a:ext uri="{FF2B5EF4-FFF2-40B4-BE49-F238E27FC236}">
                    <a16:creationId xmlns:a16="http://schemas.microsoft.com/office/drawing/2014/main" id="{ADDF383A-976D-4A0A-BC26-154B9392F84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dirty="0">
                    <a:solidFill>
                      <a:schemeClr val="tx1"/>
                    </a:solidFill>
                    <a:latin typeface="Arial" panose="020B0604020202020204" pitchFamily="34" charset="0"/>
                    <a:cs typeface="Arial" panose="020B0604020202020204" pitchFamily="34" charset="0"/>
                  </a:rPr>
                  <a:t>Insert</a:t>
                </a:r>
              </a:p>
            </p:txBody>
          </p:sp>
          <p:cxnSp>
            <p:nvCxnSpPr>
              <p:cNvPr id="325" name="Rechte verbindingslijn 103">
                <a:extLst>
                  <a:ext uri="{FF2B5EF4-FFF2-40B4-BE49-F238E27FC236}">
                    <a16:creationId xmlns:a16="http://schemas.microsoft.com/office/drawing/2014/main" id="{9DD782DC-C326-42BD-8693-D9F19846B05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6" name="Gelijkbenige driehoek 104">
                <a:extLst>
                  <a:ext uri="{FF2B5EF4-FFF2-40B4-BE49-F238E27FC236}">
                    <a16:creationId xmlns:a16="http://schemas.microsoft.com/office/drawing/2014/main" id="{BE481B17-A8BF-4279-B9B7-BEC22D5C8AF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sp>
          <p:nvSpPr>
            <p:cNvPr id="304" name="Ovaal 82">
              <a:extLst>
                <a:ext uri="{FF2B5EF4-FFF2-40B4-BE49-F238E27FC236}">
                  <a16:creationId xmlns:a16="http://schemas.microsoft.com/office/drawing/2014/main" id="{4A39EE9E-B5E0-499E-ABEA-CA6DF314C524}"/>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3</a:t>
              </a:r>
            </a:p>
          </p:txBody>
        </p:sp>
        <p:sp>
          <p:nvSpPr>
            <p:cNvPr id="305" name="Rechthoek 83">
              <a:extLst>
                <a:ext uri="{FF2B5EF4-FFF2-40B4-BE49-F238E27FC236}">
                  <a16:creationId xmlns:a16="http://schemas.microsoft.com/office/drawing/2014/main" id="{C814DCF1-F49E-47D7-9A90-60EE2351B5EC}"/>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scale or drag the video, go to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‘Video Tools - 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Scale the video with the spheres and scale the video frame with the corners.</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306" name="Rechte verbindingslijn 84">
              <a:extLst>
                <a:ext uri="{FF2B5EF4-FFF2-40B4-BE49-F238E27FC236}">
                  <a16:creationId xmlns:a16="http://schemas.microsoft.com/office/drawing/2014/main" id="{DEF359CE-5E93-46BE-8736-EC0DE77965A9}"/>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307" name="Groep 85">
              <a:extLst>
                <a:ext uri="{FF2B5EF4-FFF2-40B4-BE49-F238E27FC236}">
                  <a16:creationId xmlns:a16="http://schemas.microsoft.com/office/drawing/2014/main" id="{D5CE1F56-3756-481A-A78A-F46567193121}"/>
                </a:ext>
              </a:extLst>
            </p:cNvPr>
            <p:cNvGrpSpPr/>
            <p:nvPr userDrawn="1"/>
          </p:nvGrpSpPr>
          <p:grpSpPr>
            <a:xfrm>
              <a:off x="12696514" y="3527144"/>
              <a:ext cx="514284" cy="612918"/>
              <a:chOff x="12682980" y="3403241"/>
              <a:chExt cx="622284" cy="741632"/>
            </a:xfrm>
          </p:grpSpPr>
          <p:grpSp>
            <p:nvGrpSpPr>
              <p:cNvPr id="308" name="Groep 86">
                <a:extLst>
                  <a:ext uri="{FF2B5EF4-FFF2-40B4-BE49-F238E27FC236}">
                    <a16:creationId xmlns:a16="http://schemas.microsoft.com/office/drawing/2014/main" id="{6F70415C-FB23-4EC8-9796-6163941AFC95}"/>
                  </a:ext>
                </a:extLst>
              </p:cNvPr>
              <p:cNvGrpSpPr/>
              <p:nvPr userDrawn="1"/>
            </p:nvGrpSpPr>
            <p:grpSpPr>
              <a:xfrm>
                <a:off x="12771568" y="3403241"/>
                <a:ext cx="467138" cy="448489"/>
                <a:chOff x="12782195" y="3403241"/>
                <a:chExt cx="467138" cy="448489"/>
              </a:xfrm>
            </p:grpSpPr>
            <p:grpSp>
              <p:nvGrpSpPr>
                <p:cNvPr id="311" name="Groep 89">
                  <a:extLst>
                    <a:ext uri="{FF2B5EF4-FFF2-40B4-BE49-F238E27FC236}">
                      <a16:creationId xmlns:a16="http://schemas.microsoft.com/office/drawing/2014/main" id="{84D40ABB-BCC2-4A61-B79C-51CFBBE3EBA2}"/>
                    </a:ext>
                  </a:extLst>
                </p:cNvPr>
                <p:cNvGrpSpPr/>
                <p:nvPr userDrawn="1"/>
              </p:nvGrpSpPr>
              <p:grpSpPr>
                <a:xfrm>
                  <a:off x="12782195" y="3403241"/>
                  <a:ext cx="412967" cy="393907"/>
                  <a:chOff x="13554906" y="3320109"/>
                  <a:chExt cx="443906" cy="423419"/>
                </a:xfrm>
              </p:grpSpPr>
              <p:grpSp>
                <p:nvGrpSpPr>
                  <p:cNvPr id="318" name="Groep 96">
                    <a:extLst>
                      <a:ext uri="{FF2B5EF4-FFF2-40B4-BE49-F238E27FC236}">
                        <a16:creationId xmlns:a16="http://schemas.microsoft.com/office/drawing/2014/main" id="{156D2FF2-576B-4DD7-BCBE-4CDABFA54F16}"/>
                      </a:ext>
                    </a:extLst>
                  </p:cNvPr>
                  <p:cNvGrpSpPr/>
                  <p:nvPr userDrawn="1"/>
                </p:nvGrpSpPr>
                <p:grpSpPr>
                  <a:xfrm>
                    <a:off x="13554906" y="3320109"/>
                    <a:ext cx="443906" cy="423419"/>
                    <a:chOff x="12909684" y="1276143"/>
                    <a:chExt cx="443906" cy="423419"/>
                  </a:xfrm>
                </p:grpSpPr>
                <p:sp>
                  <p:nvSpPr>
                    <p:cNvPr id="321" name="Rechthoek 99">
                      <a:extLst>
                        <a:ext uri="{FF2B5EF4-FFF2-40B4-BE49-F238E27FC236}">
                          <a16:creationId xmlns:a16="http://schemas.microsoft.com/office/drawing/2014/main" id="{CAE4B485-5427-407C-AB5F-BF25E485F404}"/>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322" name="Rechthoek 100">
                      <a:extLst>
                        <a:ext uri="{FF2B5EF4-FFF2-40B4-BE49-F238E27FC236}">
                          <a16:creationId xmlns:a16="http://schemas.microsoft.com/office/drawing/2014/main" id="{6DF1A3DF-AD1B-4B4D-8DC7-DA8ADD42463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323" name="Ovaal 101">
                      <a:extLst>
                        <a:ext uri="{FF2B5EF4-FFF2-40B4-BE49-F238E27FC236}">
                          <a16:creationId xmlns:a16="http://schemas.microsoft.com/office/drawing/2014/main" id="{5514C6ED-AD26-48E9-9505-48A929A694B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pic>
                <p:nvPicPr>
                  <p:cNvPr id="319" name="Afbeelding 97">
                    <a:extLst>
                      <a:ext uri="{FF2B5EF4-FFF2-40B4-BE49-F238E27FC236}">
                        <a16:creationId xmlns:a16="http://schemas.microsoft.com/office/drawing/2014/main" id="{7FBAFAE8-7701-4AEF-ADC2-F9AB0931F714}"/>
                      </a:ext>
                    </a:extLst>
                  </p:cNvPr>
                  <p:cNvPicPr>
                    <a:picLocks noChangeAspect="1"/>
                  </p:cNvPicPr>
                  <p:nvPr userDrawn="1"/>
                </p:nvPicPr>
                <p:blipFill>
                  <a:blip r:embed="rId2" cstate="email">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320" name="Afbeelding 98">
                    <a:extLst>
                      <a:ext uri="{FF2B5EF4-FFF2-40B4-BE49-F238E27FC236}">
                        <a16:creationId xmlns:a16="http://schemas.microsoft.com/office/drawing/2014/main" id="{DE909E65-9F91-4C61-A8C0-FD45D81A030C}"/>
                      </a:ext>
                    </a:extLst>
                  </p:cNvPr>
                  <p:cNvPicPr>
                    <a:picLocks noChangeAspect="1"/>
                  </p:cNvPicPr>
                  <p:nvPr userDrawn="1"/>
                </p:nvPicPr>
                <p:blipFill>
                  <a:blip r:embed="rId4" cstate="email">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312" name="Groep 90">
                  <a:extLst>
                    <a:ext uri="{FF2B5EF4-FFF2-40B4-BE49-F238E27FC236}">
                      <a16:creationId xmlns:a16="http://schemas.microsoft.com/office/drawing/2014/main" id="{896BB15C-426B-464A-A84C-B7C00FFAC52D}"/>
                    </a:ext>
                  </a:extLst>
                </p:cNvPr>
                <p:cNvGrpSpPr/>
                <p:nvPr userDrawn="1"/>
              </p:nvGrpSpPr>
              <p:grpSpPr>
                <a:xfrm>
                  <a:off x="13103513" y="3705268"/>
                  <a:ext cx="145820" cy="146462"/>
                  <a:chOff x="13096169" y="3602278"/>
                  <a:chExt cx="145820" cy="146462"/>
                </a:xfrm>
              </p:grpSpPr>
              <p:sp>
                <p:nvSpPr>
                  <p:cNvPr id="316" name="Rechthoek 94">
                    <a:extLst>
                      <a:ext uri="{FF2B5EF4-FFF2-40B4-BE49-F238E27FC236}">
                        <a16:creationId xmlns:a16="http://schemas.microsoft.com/office/drawing/2014/main" id="{AE6075D1-CEF9-4CB1-B336-3CF540367D6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317" name="Rechthoek 95">
                    <a:extLst>
                      <a:ext uri="{FF2B5EF4-FFF2-40B4-BE49-F238E27FC236}">
                        <a16:creationId xmlns:a16="http://schemas.microsoft.com/office/drawing/2014/main" id="{FD4510D3-FA8D-4994-9FF8-61FC2B328FD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313" name="Groep 91">
                  <a:extLst>
                    <a:ext uri="{FF2B5EF4-FFF2-40B4-BE49-F238E27FC236}">
                      <a16:creationId xmlns:a16="http://schemas.microsoft.com/office/drawing/2014/main" id="{8A133971-B828-4B25-95FA-C601F7416310}"/>
                    </a:ext>
                  </a:extLst>
                </p:cNvPr>
                <p:cNvGrpSpPr/>
                <p:nvPr userDrawn="1"/>
              </p:nvGrpSpPr>
              <p:grpSpPr>
                <a:xfrm rot="10800000">
                  <a:off x="13061402" y="3665637"/>
                  <a:ext cx="145820" cy="146462"/>
                  <a:chOff x="13096169" y="3602278"/>
                  <a:chExt cx="145820" cy="146462"/>
                </a:xfrm>
              </p:grpSpPr>
              <p:sp>
                <p:nvSpPr>
                  <p:cNvPr id="314" name="Rechthoek 92">
                    <a:extLst>
                      <a:ext uri="{FF2B5EF4-FFF2-40B4-BE49-F238E27FC236}">
                        <a16:creationId xmlns:a16="http://schemas.microsoft.com/office/drawing/2014/main" id="{703CBAA9-6DEB-4289-BF98-0EDE45B307B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315" name="Rechthoek 93">
                    <a:extLst>
                      <a:ext uri="{FF2B5EF4-FFF2-40B4-BE49-F238E27FC236}">
                        <a16:creationId xmlns:a16="http://schemas.microsoft.com/office/drawing/2014/main" id="{DFB7E5C4-9B23-4758-9406-D26206A6CD4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sp>
            <p:nvSpPr>
              <p:cNvPr id="309" name="Rechthoek 87">
                <a:extLst>
                  <a:ext uri="{FF2B5EF4-FFF2-40B4-BE49-F238E27FC236}">
                    <a16:creationId xmlns:a16="http://schemas.microsoft.com/office/drawing/2014/main" id="{110BF4D0-4AE3-49CD-9A5E-33D1EAB1E984}"/>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dirty="0">
                    <a:solidFill>
                      <a:schemeClr val="tx1"/>
                    </a:solidFill>
                    <a:latin typeface="Arial" panose="020B0604020202020204" pitchFamily="34" charset="0"/>
                    <a:cs typeface="Arial" panose="020B0604020202020204" pitchFamily="34" charset="0"/>
                  </a:rPr>
                  <a:t>Crop</a:t>
                </a:r>
              </a:p>
            </p:txBody>
          </p:sp>
          <p:sp>
            <p:nvSpPr>
              <p:cNvPr id="310" name="Gelijkbenige driehoek 88">
                <a:extLst>
                  <a:ext uri="{FF2B5EF4-FFF2-40B4-BE49-F238E27FC236}">
                    <a16:creationId xmlns:a16="http://schemas.microsoft.com/office/drawing/2014/main" id="{DBE901A0-5FC8-43BB-AF5E-2A230373FA32}"/>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335" name="Group 334">
            <a:extLst>
              <a:ext uri="{FF2B5EF4-FFF2-40B4-BE49-F238E27FC236}">
                <a16:creationId xmlns:a16="http://schemas.microsoft.com/office/drawing/2014/main" id="{DFDC8069-9D6B-47C4-825A-DA1EFB205B55}"/>
              </a:ext>
            </a:extLst>
          </p:cNvPr>
          <p:cNvGrpSpPr>
            <a:grpSpLocks/>
          </p:cNvGrpSpPr>
          <p:nvPr/>
        </p:nvGrpSpPr>
        <p:grpSpPr>
          <a:xfrm>
            <a:off x="756001" y="670552"/>
            <a:ext cx="3196331" cy="5925661"/>
            <a:chOff x="552993" y="1505591"/>
            <a:chExt cx="3196331" cy="5925661"/>
          </a:xfrm>
        </p:grpSpPr>
        <p:sp>
          <p:nvSpPr>
            <p:cNvPr id="201" name="Rechthoek 104">
              <a:extLst>
                <a:ext uri="{FF2B5EF4-FFF2-40B4-BE49-F238E27FC236}">
                  <a16:creationId xmlns:a16="http://schemas.microsoft.com/office/drawing/2014/main" id="{FB9F9573-A614-4E50-9C9A-89684E926D23}"/>
                </a:ext>
              </a:extLst>
            </p:cNvPr>
            <p:cNvSpPr/>
            <p:nvPr userDrawn="1"/>
          </p:nvSpPr>
          <p:spPr>
            <a:xfrm>
              <a:off x="558654" y="1505591"/>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image</a:t>
              </a:r>
            </a:p>
          </p:txBody>
        </p:sp>
        <p:sp>
          <p:nvSpPr>
            <p:cNvPr id="202" name="Ovaal 105">
              <a:extLst>
                <a:ext uri="{FF2B5EF4-FFF2-40B4-BE49-F238E27FC236}">
                  <a16:creationId xmlns:a16="http://schemas.microsoft.com/office/drawing/2014/main" id="{2E9F058F-FD60-4577-9FF5-BEC052E97A40}"/>
                </a:ext>
              </a:extLst>
            </p:cNvPr>
            <p:cNvSpPr/>
            <p:nvPr userDrawn="1"/>
          </p:nvSpPr>
          <p:spPr>
            <a:xfrm>
              <a:off x="552993" y="187208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1</a:t>
              </a:r>
            </a:p>
          </p:txBody>
        </p:sp>
        <p:cxnSp>
          <p:nvCxnSpPr>
            <p:cNvPr id="203" name="Rechte verbindingslijn 106">
              <a:extLst>
                <a:ext uri="{FF2B5EF4-FFF2-40B4-BE49-F238E27FC236}">
                  <a16:creationId xmlns:a16="http://schemas.microsoft.com/office/drawing/2014/main" id="{467B985D-DB69-4F31-9F07-1B849B8A6009}"/>
                </a:ext>
              </a:extLst>
            </p:cNvPr>
            <p:cNvCxnSpPr>
              <a:cxnSpLocks/>
            </p:cNvCxnSpPr>
            <p:nvPr userDrawn="1"/>
          </p:nvCxnSpPr>
          <p:spPr>
            <a:xfrm>
              <a:off x="558653" y="1747226"/>
              <a:ext cx="3178017" cy="0"/>
            </a:xfrm>
            <a:prstGeom prst="line">
              <a:avLst/>
            </a:prstGeom>
            <a:noFill/>
            <a:ln w="3175" cap="flat" cmpd="sng" algn="ctr">
              <a:solidFill>
                <a:schemeClr val="accent1"/>
              </a:solidFill>
              <a:prstDash val="solid"/>
            </a:ln>
            <a:effectLst/>
          </p:spPr>
        </p:cxnSp>
        <p:cxnSp>
          <p:nvCxnSpPr>
            <p:cNvPr id="204" name="Rechte verbindingslijn 107">
              <a:extLst>
                <a:ext uri="{FF2B5EF4-FFF2-40B4-BE49-F238E27FC236}">
                  <a16:creationId xmlns:a16="http://schemas.microsoft.com/office/drawing/2014/main" id="{388D7046-847C-49F9-A95D-4EA5ED32CA2B}"/>
                </a:ext>
              </a:extLst>
            </p:cNvPr>
            <p:cNvCxnSpPr>
              <a:cxnSpLocks/>
            </p:cNvCxnSpPr>
            <p:nvPr/>
          </p:nvCxnSpPr>
          <p:spPr>
            <a:xfrm>
              <a:off x="569296" y="2960367"/>
              <a:ext cx="3178017" cy="0"/>
            </a:xfrm>
            <a:prstGeom prst="line">
              <a:avLst/>
            </a:prstGeom>
            <a:noFill/>
            <a:ln w="3175" cap="flat" cmpd="sng" algn="ctr">
              <a:solidFill>
                <a:schemeClr val="accent1"/>
              </a:solidFill>
              <a:prstDash val="solid"/>
            </a:ln>
            <a:effectLst/>
          </p:spPr>
        </p:cxnSp>
        <p:sp>
          <p:nvSpPr>
            <p:cNvPr id="205" name="Rechthoek 108">
              <a:extLst>
                <a:ext uri="{FF2B5EF4-FFF2-40B4-BE49-F238E27FC236}">
                  <a16:creationId xmlns:a16="http://schemas.microsoft.com/office/drawing/2014/main" id="{7FB5FA08-708F-4EB8-B848-C4E665B692B2}"/>
                </a:ext>
              </a:extLst>
            </p:cNvPr>
            <p:cNvSpPr/>
            <p:nvPr userDrawn="1"/>
          </p:nvSpPr>
          <p:spPr>
            <a:xfrm>
              <a:off x="918674" y="1938144"/>
              <a:ext cx="2817995" cy="5135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image. </a:t>
              </a: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06" name="Rechte verbindingslijn 109">
              <a:extLst>
                <a:ext uri="{FF2B5EF4-FFF2-40B4-BE49-F238E27FC236}">
                  <a16:creationId xmlns:a16="http://schemas.microsoft.com/office/drawing/2014/main" id="{89D22F8F-B782-41E7-BEFA-D04112F57FF8}"/>
                </a:ext>
              </a:extLst>
            </p:cNvPr>
            <p:cNvCxnSpPr>
              <a:cxnSpLocks/>
            </p:cNvCxnSpPr>
            <p:nvPr userDrawn="1"/>
          </p:nvCxnSpPr>
          <p:spPr>
            <a:xfrm>
              <a:off x="569296" y="5821535"/>
              <a:ext cx="3178017" cy="0"/>
            </a:xfrm>
            <a:prstGeom prst="line">
              <a:avLst/>
            </a:prstGeom>
            <a:noFill/>
            <a:ln w="3175" cap="flat" cmpd="sng" algn="ctr">
              <a:solidFill>
                <a:schemeClr val="accent1"/>
              </a:solidFill>
              <a:prstDash val="solid"/>
            </a:ln>
            <a:effectLst/>
          </p:spPr>
        </p:cxnSp>
        <p:sp>
          <p:nvSpPr>
            <p:cNvPr id="207" name="Ovaal 110">
              <a:extLst>
                <a:ext uri="{FF2B5EF4-FFF2-40B4-BE49-F238E27FC236}">
                  <a16:creationId xmlns:a16="http://schemas.microsoft.com/office/drawing/2014/main" id="{7BA8CA0B-0AB0-442B-9516-4E46B1AC5DBB}"/>
                </a:ext>
              </a:extLst>
            </p:cNvPr>
            <p:cNvSpPr/>
            <p:nvPr userDrawn="1"/>
          </p:nvSpPr>
          <p:spPr>
            <a:xfrm>
              <a:off x="563636" y="308883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2</a:t>
              </a:r>
            </a:p>
          </p:txBody>
        </p:sp>
        <p:sp>
          <p:nvSpPr>
            <p:cNvPr id="208" name="Rechthoek 111">
              <a:extLst>
                <a:ext uri="{FF2B5EF4-FFF2-40B4-BE49-F238E27FC236}">
                  <a16:creationId xmlns:a16="http://schemas.microsoft.com/office/drawing/2014/main" id="{BEE2C587-F78E-40F9-98CA-68E70D130121}"/>
                </a:ext>
              </a:extLst>
            </p:cNvPr>
            <p:cNvSpPr/>
            <p:nvPr userDrawn="1"/>
          </p:nvSpPr>
          <p:spPr>
            <a:xfrm>
              <a:off x="929317" y="3154895"/>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09" name="Groep 112">
              <a:extLst>
                <a:ext uri="{FF2B5EF4-FFF2-40B4-BE49-F238E27FC236}">
                  <a16:creationId xmlns:a16="http://schemas.microsoft.com/office/drawing/2014/main" id="{00359AA0-9E85-4F48-BA7C-4CAFB9C647A5}"/>
                </a:ext>
              </a:extLst>
            </p:cNvPr>
            <p:cNvGrpSpPr/>
            <p:nvPr userDrawn="1"/>
          </p:nvGrpSpPr>
          <p:grpSpPr>
            <a:xfrm>
              <a:off x="929317" y="3566984"/>
              <a:ext cx="825500" cy="209550"/>
              <a:chOff x="13504624" y="2482850"/>
              <a:chExt cx="825500" cy="209550"/>
            </a:xfrm>
          </p:grpSpPr>
          <p:sp>
            <p:nvSpPr>
              <p:cNvPr id="237" name="Rechthoek 140">
                <a:extLst>
                  <a:ext uri="{FF2B5EF4-FFF2-40B4-BE49-F238E27FC236}">
                    <a16:creationId xmlns:a16="http://schemas.microsoft.com/office/drawing/2014/main" id="{8E04AAEC-ADEF-435A-808D-273D9DCCB6C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dirty="0">
                    <a:solidFill>
                      <a:schemeClr val="tx1"/>
                    </a:solidFill>
                    <a:latin typeface="Arial" panose="020B0604020202020204" pitchFamily="34" charset="0"/>
                    <a:cs typeface="Arial" panose="020B0604020202020204" pitchFamily="34" charset="0"/>
                  </a:rPr>
                  <a:t>Insert</a:t>
                </a:r>
              </a:p>
            </p:txBody>
          </p:sp>
          <p:cxnSp>
            <p:nvCxnSpPr>
              <p:cNvPr id="238" name="Rechte verbindingslijn 141">
                <a:extLst>
                  <a:ext uri="{FF2B5EF4-FFF2-40B4-BE49-F238E27FC236}">
                    <a16:creationId xmlns:a16="http://schemas.microsoft.com/office/drawing/2014/main" id="{B269D468-4EA2-42EB-B10E-163C9005D2A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9" name="Gelijkbenige driehoek 142">
                <a:extLst>
                  <a:ext uri="{FF2B5EF4-FFF2-40B4-BE49-F238E27FC236}">
                    <a16:creationId xmlns:a16="http://schemas.microsoft.com/office/drawing/2014/main" id="{F391715B-C976-4283-A3B2-FA30CC17016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210" name="Groep 113">
              <a:extLst>
                <a:ext uri="{FF2B5EF4-FFF2-40B4-BE49-F238E27FC236}">
                  <a16:creationId xmlns:a16="http://schemas.microsoft.com/office/drawing/2014/main" id="{3522BCD6-9467-4C8D-90D5-1B3D70E9E91A}"/>
                </a:ext>
              </a:extLst>
            </p:cNvPr>
            <p:cNvGrpSpPr/>
            <p:nvPr userDrawn="1"/>
          </p:nvGrpSpPr>
          <p:grpSpPr>
            <a:xfrm>
              <a:off x="918829" y="2525801"/>
              <a:ext cx="294781" cy="318834"/>
              <a:chOff x="14466489" y="1001522"/>
              <a:chExt cx="290619" cy="314333"/>
            </a:xfrm>
          </p:grpSpPr>
          <p:sp>
            <p:nvSpPr>
              <p:cNvPr id="231" name="Rechthoek 134">
                <a:extLst>
                  <a:ext uri="{FF2B5EF4-FFF2-40B4-BE49-F238E27FC236}">
                    <a16:creationId xmlns:a16="http://schemas.microsoft.com/office/drawing/2014/main" id="{00084B89-E473-47F9-97B5-42FA41FDF46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32" name="Ovaal 135">
                <a:extLst>
                  <a:ext uri="{FF2B5EF4-FFF2-40B4-BE49-F238E27FC236}">
                    <a16:creationId xmlns:a16="http://schemas.microsoft.com/office/drawing/2014/main" id="{8469F9CA-2B76-40AD-B98F-F6D7EB1F3F4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33" name="Vrije vorm: vorm 136">
                <a:extLst>
                  <a:ext uri="{FF2B5EF4-FFF2-40B4-BE49-F238E27FC236}">
                    <a16:creationId xmlns:a16="http://schemas.microsoft.com/office/drawing/2014/main" id="{1A239EDB-0F80-4395-929A-11EBCD270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34" name="Rechthoek: afgeronde hoeken 137">
                <a:extLst>
                  <a:ext uri="{FF2B5EF4-FFF2-40B4-BE49-F238E27FC236}">
                    <a16:creationId xmlns:a16="http://schemas.microsoft.com/office/drawing/2014/main" id="{4DEE63F0-2DED-43EE-8537-C2E04898D1B7}"/>
                  </a:ext>
                </a:extLst>
              </p:cNvPr>
              <p:cNvSpPr/>
              <p:nvPr userDrawn="1"/>
            </p:nvSpPr>
            <p:spPr>
              <a:xfrm>
                <a:off x="14601142" y="1145312"/>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cxnSp>
            <p:nvCxnSpPr>
              <p:cNvPr id="235" name="Rechte verbindingslijn 138">
                <a:extLst>
                  <a:ext uri="{FF2B5EF4-FFF2-40B4-BE49-F238E27FC236}">
                    <a16:creationId xmlns:a16="http://schemas.microsoft.com/office/drawing/2014/main" id="{71247470-8023-41D2-8BBD-702B0117BD5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Rechte verbindingslijn 139">
                <a:extLst>
                  <a:ext uri="{FF2B5EF4-FFF2-40B4-BE49-F238E27FC236}">
                    <a16:creationId xmlns:a16="http://schemas.microsoft.com/office/drawing/2014/main" id="{79EEA2D8-21CB-4B5C-8494-B2F63CD6B76B}"/>
                  </a:ext>
                </a:extLst>
              </p:cNvPr>
              <p:cNvCxnSpPr>
                <a:cxnSpLocks/>
                <a:stCxn id="2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1" name="Ovaal 114">
              <a:extLst>
                <a:ext uri="{FF2B5EF4-FFF2-40B4-BE49-F238E27FC236}">
                  <a16:creationId xmlns:a16="http://schemas.microsoft.com/office/drawing/2014/main" id="{89A463C4-58A6-4F71-BB81-E1B513D67B97}"/>
                </a:ext>
              </a:extLst>
            </p:cNvPr>
            <p:cNvSpPr/>
            <p:nvPr userDrawn="1"/>
          </p:nvSpPr>
          <p:spPr>
            <a:xfrm>
              <a:off x="563636" y="400038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3</a:t>
              </a:r>
            </a:p>
          </p:txBody>
        </p:sp>
        <p:sp>
          <p:nvSpPr>
            <p:cNvPr id="212" name="Rechthoek 115">
              <a:extLst>
                <a:ext uri="{FF2B5EF4-FFF2-40B4-BE49-F238E27FC236}">
                  <a16:creationId xmlns:a16="http://schemas.microsoft.com/office/drawing/2014/main" id="{F9D2BFB5-DE43-429E-8DCD-E1D24BEFFCD0}"/>
                </a:ext>
              </a:extLst>
            </p:cNvPr>
            <p:cNvSpPr/>
            <p:nvPr userDrawn="1"/>
          </p:nvSpPr>
          <p:spPr>
            <a:xfrm>
              <a:off x="929318" y="4066448"/>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13" name="Rechte verbindingslijn 116">
              <a:extLst>
                <a:ext uri="{FF2B5EF4-FFF2-40B4-BE49-F238E27FC236}">
                  <a16:creationId xmlns:a16="http://schemas.microsoft.com/office/drawing/2014/main" id="{1D32377A-8FF8-4166-935D-D8A3010F3887}"/>
                </a:ext>
              </a:extLst>
            </p:cNvPr>
            <p:cNvCxnSpPr>
              <a:cxnSpLocks/>
            </p:cNvCxnSpPr>
            <p:nvPr/>
          </p:nvCxnSpPr>
          <p:spPr>
            <a:xfrm>
              <a:off x="569296" y="3882223"/>
              <a:ext cx="3178017" cy="0"/>
            </a:xfrm>
            <a:prstGeom prst="line">
              <a:avLst/>
            </a:prstGeom>
            <a:noFill/>
            <a:ln w="3175" cap="flat" cmpd="sng" algn="ctr">
              <a:solidFill>
                <a:schemeClr val="accent1"/>
              </a:solidFill>
              <a:prstDash val="solid"/>
            </a:ln>
            <a:effectLst/>
          </p:spPr>
        </p:cxnSp>
        <p:grpSp>
          <p:nvGrpSpPr>
            <p:cNvPr id="214" name="Groep 117">
              <a:extLst>
                <a:ext uri="{FF2B5EF4-FFF2-40B4-BE49-F238E27FC236}">
                  <a16:creationId xmlns:a16="http://schemas.microsoft.com/office/drawing/2014/main" id="{B4A789D5-D14D-40D1-ACF3-654649A5BE02}"/>
                </a:ext>
              </a:extLst>
            </p:cNvPr>
            <p:cNvGrpSpPr/>
            <p:nvPr userDrawn="1"/>
          </p:nvGrpSpPr>
          <p:grpSpPr>
            <a:xfrm>
              <a:off x="868549" y="5083592"/>
              <a:ext cx="514284" cy="612918"/>
              <a:chOff x="12682980" y="3403241"/>
              <a:chExt cx="622284" cy="741632"/>
            </a:xfrm>
          </p:grpSpPr>
          <p:grpSp>
            <p:nvGrpSpPr>
              <p:cNvPr id="215" name="Groep 118">
                <a:extLst>
                  <a:ext uri="{FF2B5EF4-FFF2-40B4-BE49-F238E27FC236}">
                    <a16:creationId xmlns:a16="http://schemas.microsoft.com/office/drawing/2014/main" id="{064B7713-DC08-4E22-855E-5D2F507EC66A}"/>
                  </a:ext>
                </a:extLst>
              </p:cNvPr>
              <p:cNvGrpSpPr/>
              <p:nvPr userDrawn="1"/>
            </p:nvGrpSpPr>
            <p:grpSpPr>
              <a:xfrm>
                <a:off x="12771568" y="3403241"/>
                <a:ext cx="467138" cy="448489"/>
                <a:chOff x="12782195" y="3403241"/>
                <a:chExt cx="467138" cy="448489"/>
              </a:xfrm>
            </p:grpSpPr>
            <p:grpSp>
              <p:nvGrpSpPr>
                <p:cNvPr id="218" name="Groep 121">
                  <a:extLst>
                    <a:ext uri="{FF2B5EF4-FFF2-40B4-BE49-F238E27FC236}">
                      <a16:creationId xmlns:a16="http://schemas.microsoft.com/office/drawing/2014/main" id="{AB036894-5127-4658-9B59-CFF0C1B24228}"/>
                    </a:ext>
                  </a:extLst>
                </p:cNvPr>
                <p:cNvGrpSpPr/>
                <p:nvPr userDrawn="1"/>
              </p:nvGrpSpPr>
              <p:grpSpPr>
                <a:xfrm>
                  <a:off x="12782195" y="3403241"/>
                  <a:ext cx="412967" cy="393907"/>
                  <a:chOff x="13554906" y="3320109"/>
                  <a:chExt cx="443906" cy="423419"/>
                </a:xfrm>
              </p:grpSpPr>
              <p:grpSp>
                <p:nvGrpSpPr>
                  <p:cNvPr id="225" name="Groep 128">
                    <a:extLst>
                      <a:ext uri="{FF2B5EF4-FFF2-40B4-BE49-F238E27FC236}">
                        <a16:creationId xmlns:a16="http://schemas.microsoft.com/office/drawing/2014/main" id="{D37A8E63-5D41-4171-99DB-1CCE34DE41F3}"/>
                      </a:ext>
                    </a:extLst>
                  </p:cNvPr>
                  <p:cNvGrpSpPr/>
                  <p:nvPr userDrawn="1"/>
                </p:nvGrpSpPr>
                <p:grpSpPr>
                  <a:xfrm>
                    <a:off x="13554906" y="3320109"/>
                    <a:ext cx="443906" cy="423419"/>
                    <a:chOff x="12909684" y="1276143"/>
                    <a:chExt cx="443906" cy="423419"/>
                  </a:xfrm>
                </p:grpSpPr>
                <p:sp>
                  <p:nvSpPr>
                    <p:cNvPr id="228" name="Rechthoek 131">
                      <a:extLst>
                        <a:ext uri="{FF2B5EF4-FFF2-40B4-BE49-F238E27FC236}">
                          <a16:creationId xmlns:a16="http://schemas.microsoft.com/office/drawing/2014/main" id="{57741645-A1D0-42C3-BE45-6C7C91DA4037}"/>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29" name="Rechthoek 132">
                      <a:extLst>
                        <a:ext uri="{FF2B5EF4-FFF2-40B4-BE49-F238E27FC236}">
                          <a16:creationId xmlns:a16="http://schemas.microsoft.com/office/drawing/2014/main" id="{0D874D19-470C-4BAB-B118-59F57A4223A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30" name="Ovaal 133">
                      <a:extLst>
                        <a:ext uri="{FF2B5EF4-FFF2-40B4-BE49-F238E27FC236}">
                          <a16:creationId xmlns:a16="http://schemas.microsoft.com/office/drawing/2014/main" id="{78062F09-9BEC-43B5-98FE-C228C90E821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pic>
                <p:nvPicPr>
                  <p:cNvPr id="226" name="Afbeelding 129">
                    <a:extLst>
                      <a:ext uri="{FF2B5EF4-FFF2-40B4-BE49-F238E27FC236}">
                        <a16:creationId xmlns:a16="http://schemas.microsoft.com/office/drawing/2014/main" id="{1474956E-199A-4F8D-80D4-0EC315E7E787}"/>
                      </a:ext>
                    </a:extLst>
                  </p:cNvPr>
                  <p:cNvPicPr>
                    <a:picLocks noChangeAspect="1"/>
                  </p:cNvPicPr>
                  <p:nvPr userDrawn="1"/>
                </p:nvPicPr>
                <p:blipFill>
                  <a:blip r:embed="rId2" cstate="email">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227" name="Afbeelding 130">
                    <a:extLst>
                      <a:ext uri="{FF2B5EF4-FFF2-40B4-BE49-F238E27FC236}">
                        <a16:creationId xmlns:a16="http://schemas.microsoft.com/office/drawing/2014/main" id="{C5166340-6278-4192-9707-331E5877FBE9}"/>
                      </a:ext>
                    </a:extLst>
                  </p:cNvPr>
                  <p:cNvPicPr>
                    <a:picLocks noChangeAspect="1"/>
                  </p:cNvPicPr>
                  <p:nvPr userDrawn="1"/>
                </p:nvPicPr>
                <p:blipFill>
                  <a:blip r:embed="rId4" cstate="email">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219" name="Groep 122">
                  <a:extLst>
                    <a:ext uri="{FF2B5EF4-FFF2-40B4-BE49-F238E27FC236}">
                      <a16:creationId xmlns:a16="http://schemas.microsoft.com/office/drawing/2014/main" id="{7784F8B3-3405-48B4-A944-7F55A0EA244A}"/>
                    </a:ext>
                  </a:extLst>
                </p:cNvPr>
                <p:cNvGrpSpPr/>
                <p:nvPr userDrawn="1"/>
              </p:nvGrpSpPr>
              <p:grpSpPr>
                <a:xfrm>
                  <a:off x="13103513" y="3705268"/>
                  <a:ext cx="145820" cy="146462"/>
                  <a:chOff x="13096169" y="3602278"/>
                  <a:chExt cx="145820" cy="146462"/>
                </a:xfrm>
              </p:grpSpPr>
              <p:sp>
                <p:nvSpPr>
                  <p:cNvPr id="223" name="Rechthoek 126">
                    <a:extLst>
                      <a:ext uri="{FF2B5EF4-FFF2-40B4-BE49-F238E27FC236}">
                        <a16:creationId xmlns:a16="http://schemas.microsoft.com/office/drawing/2014/main" id="{E86B476C-7A47-4D7C-8A9A-CBFA75FE558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24" name="Rechthoek 127">
                    <a:extLst>
                      <a:ext uri="{FF2B5EF4-FFF2-40B4-BE49-F238E27FC236}">
                        <a16:creationId xmlns:a16="http://schemas.microsoft.com/office/drawing/2014/main" id="{C6386B00-FCB4-4964-908F-DE0BF264FA4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220" name="Groep 123">
                  <a:extLst>
                    <a:ext uri="{FF2B5EF4-FFF2-40B4-BE49-F238E27FC236}">
                      <a16:creationId xmlns:a16="http://schemas.microsoft.com/office/drawing/2014/main" id="{ECC32080-4E15-43B3-892C-B0C08BD4E402}"/>
                    </a:ext>
                  </a:extLst>
                </p:cNvPr>
                <p:cNvGrpSpPr/>
                <p:nvPr userDrawn="1"/>
              </p:nvGrpSpPr>
              <p:grpSpPr>
                <a:xfrm rot="10800000">
                  <a:off x="13061402" y="3665637"/>
                  <a:ext cx="145820" cy="146462"/>
                  <a:chOff x="13096169" y="3602278"/>
                  <a:chExt cx="145820" cy="146462"/>
                </a:xfrm>
              </p:grpSpPr>
              <p:sp>
                <p:nvSpPr>
                  <p:cNvPr id="221" name="Rechthoek 124">
                    <a:extLst>
                      <a:ext uri="{FF2B5EF4-FFF2-40B4-BE49-F238E27FC236}">
                        <a16:creationId xmlns:a16="http://schemas.microsoft.com/office/drawing/2014/main" id="{CF35F969-57F5-4BB9-9EC8-BD3C930338C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22" name="Rechthoek 125">
                    <a:extLst>
                      <a:ext uri="{FF2B5EF4-FFF2-40B4-BE49-F238E27FC236}">
                        <a16:creationId xmlns:a16="http://schemas.microsoft.com/office/drawing/2014/main" id="{726B61E6-81A0-4B90-B239-5EB6B205924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sp>
            <p:nvSpPr>
              <p:cNvPr id="216" name="Rechthoek 119">
                <a:extLst>
                  <a:ext uri="{FF2B5EF4-FFF2-40B4-BE49-F238E27FC236}">
                    <a16:creationId xmlns:a16="http://schemas.microsoft.com/office/drawing/2014/main" id="{1474C988-9429-4E97-81B0-CC3B74BE1084}"/>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dirty="0">
                    <a:solidFill>
                      <a:schemeClr val="tx1"/>
                    </a:solidFill>
                    <a:latin typeface="Arial" panose="020B0604020202020204" pitchFamily="34" charset="0"/>
                    <a:cs typeface="Arial" panose="020B0604020202020204" pitchFamily="34" charset="0"/>
                  </a:rPr>
                  <a:t>Crop</a:t>
                </a:r>
              </a:p>
            </p:txBody>
          </p:sp>
          <p:sp>
            <p:nvSpPr>
              <p:cNvPr id="217" name="Gelijkbenige driehoek 120">
                <a:extLst>
                  <a:ext uri="{FF2B5EF4-FFF2-40B4-BE49-F238E27FC236}">
                    <a16:creationId xmlns:a16="http://schemas.microsoft.com/office/drawing/2014/main" id="{2139DB30-1897-41C9-9101-804CCF0934ED}"/>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sp>
          <p:nvSpPr>
            <p:cNvPr id="255" name="Ovaal 19">
              <a:extLst>
                <a:ext uri="{FF2B5EF4-FFF2-40B4-BE49-F238E27FC236}">
                  <a16:creationId xmlns:a16="http://schemas.microsoft.com/office/drawing/2014/main" id="{4C2FD2A5-A836-49B1-A0B9-C386C011CB74}"/>
                </a:ext>
              </a:extLst>
            </p:cNvPr>
            <p:cNvSpPr/>
            <p:nvPr/>
          </p:nvSpPr>
          <p:spPr>
            <a:xfrm>
              <a:off x="565646" y="601348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chemeClr val="bg1"/>
                  </a:solidFill>
                  <a:cs typeface="Segoe UI Light" panose="020B0502040204020203" pitchFamily="34" charset="0"/>
                </a:rPr>
                <a:t>4</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56" name="Rechthoek 20">
              <a:extLst>
                <a:ext uri="{FF2B5EF4-FFF2-40B4-BE49-F238E27FC236}">
                  <a16:creationId xmlns:a16="http://schemas.microsoft.com/office/drawing/2014/main" id="{1DDDC599-9227-4CAF-A17C-368479DB4882}"/>
                </a:ext>
              </a:extLst>
            </p:cNvPr>
            <p:cNvSpPr/>
            <p:nvPr/>
          </p:nvSpPr>
          <p:spPr>
            <a:xfrm>
              <a:off x="931328" y="607954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reset the slide and get all placeholders back to their original place, click with the right mouse button on the miniature slide on the left side of the screen and choose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59" name="Groep 23">
              <a:extLst>
                <a:ext uri="{FF2B5EF4-FFF2-40B4-BE49-F238E27FC236}">
                  <a16:creationId xmlns:a16="http://schemas.microsoft.com/office/drawing/2014/main" id="{544B3898-CAB5-449D-BD10-0253DD5A53C7}"/>
                </a:ext>
              </a:extLst>
            </p:cNvPr>
            <p:cNvGrpSpPr/>
            <p:nvPr/>
          </p:nvGrpSpPr>
          <p:grpSpPr>
            <a:xfrm>
              <a:off x="929317" y="6752985"/>
              <a:ext cx="1195723" cy="678267"/>
              <a:chOff x="12757284" y="3224292"/>
              <a:chExt cx="1195723" cy="678267"/>
            </a:xfrm>
          </p:grpSpPr>
          <p:sp>
            <p:nvSpPr>
              <p:cNvPr id="260" name="Rechthoek 24">
                <a:extLst>
                  <a:ext uri="{FF2B5EF4-FFF2-40B4-BE49-F238E27FC236}">
                    <a16:creationId xmlns:a16="http://schemas.microsoft.com/office/drawing/2014/main" id="{C213207E-F590-44A9-B9E7-8035A2F3B7C2}"/>
                  </a:ext>
                </a:extLst>
              </p:cNvPr>
              <p:cNvSpPr/>
              <p:nvPr userDrawn="1"/>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61" name="Rechthoek 25">
                <a:extLst>
                  <a:ext uri="{FF2B5EF4-FFF2-40B4-BE49-F238E27FC236}">
                    <a16:creationId xmlns:a16="http://schemas.microsoft.com/office/drawing/2014/main" id="{A8056170-8921-4287-84A6-016C49C4F2C5}"/>
                  </a:ext>
                </a:extLst>
              </p:cNvPr>
              <p:cNvSpPr/>
              <p:nvPr userDrawn="1"/>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nvGrpSpPr>
              <p:cNvPr id="262" name="Groep 26">
                <a:extLst>
                  <a:ext uri="{FF2B5EF4-FFF2-40B4-BE49-F238E27FC236}">
                    <a16:creationId xmlns:a16="http://schemas.microsoft.com/office/drawing/2014/main" id="{8EC03874-BA93-49D0-86DC-8D2D04CD79F3}"/>
                  </a:ext>
                </a:extLst>
              </p:cNvPr>
              <p:cNvGrpSpPr/>
              <p:nvPr userDrawn="1"/>
            </p:nvGrpSpPr>
            <p:grpSpPr>
              <a:xfrm>
                <a:off x="12839234" y="3289794"/>
                <a:ext cx="155951" cy="131922"/>
                <a:chOff x="12968836" y="3354170"/>
                <a:chExt cx="404806" cy="342433"/>
              </a:xfrm>
            </p:grpSpPr>
            <p:sp>
              <p:nvSpPr>
                <p:cNvPr id="275" name="Rechthoek: afgeronde hoeken 39">
                  <a:extLst>
                    <a:ext uri="{FF2B5EF4-FFF2-40B4-BE49-F238E27FC236}">
                      <a16:creationId xmlns:a16="http://schemas.microsoft.com/office/drawing/2014/main" id="{CB0D28B3-3E3E-46A7-A082-C4E64DDABFA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76" name="Rechthoek 40">
                  <a:extLst>
                    <a:ext uri="{FF2B5EF4-FFF2-40B4-BE49-F238E27FC236}">
                      <a16:creationId xmlns:a16="http://schemas.microsoft.com/office/drawing/2014/main" id="{595C5230-301C-4297-A490-E1CEB17C23F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7" name="Rechthoek 41">
                  <a:extLst>
                    <a:ext uri="{FF2B5EF4-FFF2-40B4-BE49-F238E27FC236}">
                      <a16:creationId xmlns:a16="http://schemas.microsoft.com/office/drawing/2014/main" id="{1DDC52D2-AB12-4C44-BA63-FA951362357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8" name="Rechthoek 42">
                  <a:extLst>
                    <a:ext uri="{FF2B5EF4-FFF2-40B4-BE49-F238E27FC236}">
                      <a16:creationId xmlns:a16="http://schemas.microsoft.com/office/drawing/2014/main" id="{713BE724-76E5-4585-98EC-2697E67DD2C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9" name="Rechthoek 43">
                  <a:extLst>
                    <a:ext uri="{FF2B5EF4-FFF2-40B4-BE49-F238E27FC236}">
                      <a16:creationId xmlns:a16="http://schemas.microsoft.com/office/drawing/2014/main" id="{079486D8-FC4D-4566-8C49-897D1C6E4C2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80" name="Rechthoek 44">
                  <a:extLst>
                    <a:ext uri="{FF2B5EF4-FFF2-40B4-BE49-F238E27FC236}">
                      <a16:creationId xmlns:a16="http://schemas.microsoft.com/office/drawing/2014/main" id="{D25FBB86-69C7-4467-8A75-24F5B0CA56D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263" name="Groep 27">
                <a:extLst>
                  <a:ext uri="{FF2B5EF4-FFF2-40B4-BE49-F238E27FC236}">
                    <a16:creationId xmlns:a16="http://schemas.microsoft.com/office/drawing/2014/main" id="{9ABBD212-A2B2-4E9F-86FB-F5F9669432A3}"/>
                  </a:ext>
                </a:extLst>
              </p:cNvPr>
              <p:cNvGrpSpPr/>
              <p:nvPr userDrawn="1"/>
            </p:nvGrpSpPr>
            <p:grpSpPr>
              <a:xfrm>
                <a:off x="12819679" y="3589117"/>
                <a:ext cx="166739" cy="218963"/>
                <a:chOff x="12940828" y="3950597"/>
                <a:chExt cx="432813" cy="568367"/>
              </a:xfrm>
            </p:grpSpPr>
            <p:grpSp>
              <p:nvGrpSpPr>
                <p:cNvPr id="267" name="Groep 31">
                  <a:extLst>
                    <a:ext uri="{FF2B5EF4-FFF2-40B4-BE49-F238E27FC236}">
                      <a16:creationId xmlns:a16="http://schemas.microsoft.com/office/drawing/2014/main" id="{94E04B0D-85F8-456E-B623-85D7AEC546CF}"/>
                    </a:ext>
                  </a:extLst>
                </p:cNvPr>
                <p:cNvGrpSpPr/>
                <p:nvPr userDrawn="1"/>
              </p:nvGrpSpPr>
              <p:grpSpPr>
                <a:xfrm>
                  <a:off x="13000382" y="4006891"/>
                  <a:ext cx="373259" cy="315747"/>
                  <a:chOff x="12968836" y="3354170"/>
                  <a:chExt cx="404806" cy="342433"/>
                </a:xfrm>
              </p:grpSpPr>
              <p:sp>
                <p:nvSpPr>
                  <p:cNvPr id="269" name="Rechthoek: afgeronde hoeken 33">
                    <a:extLst>
                      <a:ext uri="{FF2B5EF4-FFF2-40B4-BE49-F238E27FC236}">
                        <a16:creationId xmlns:a16="http://schemas.microsoft.com/office/drawing/2014/main" id="{EB6FD867-E7D2-4D84-A753-017EBECE811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70" name="Rechthoek 34">
                    <a:extLst>
                      <a:ext uri="{FF2B5EF4-FFF2-40B4-BE49-F238E27FC236}">
                        <a16:creationId xmlns:a16="http://schemas.microsoft.com/office/drawing/2014/main" id="{8406B879-4A5F-4DFA-80FD-9608C03D1C6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1" name="Rechthoek 35">
                    <a:extLst>
                      <a:ext uri="{FF2B5EF4-FFF2-40B4-BE49-F238E27FC236}">
                        <a16:creationId xmlns:a16="http://schemas.microsoft.com/office/drawing/2014/main" id="{3948506B-846C-441B-BEAC-2166F59C070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2" name="Rechthoek 36">
                    <a:extLst>
                      <a:ext uri="{FF2B5EF4-FFF2-40B4-BE49-F238E27FC236}">
                        <a16:creationId xmlns:a16="http://schemas.microsoft.com/office/drawing/2014/main" id="{D70817B4-9361-4737-B96F-5F37C9FAF92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3" name="Rechthoek 37">
                    <a:extLst>
                      <a:ext uri="{FF2B5EF4-FFF2-40B4-BE49-F238E27FC236}">
                        <a16:creationId xmlns:a16="http://schemas.microsoft.com/office/drawing/2014/main" id="{577DA72E-0C6A-4E6B-B00E-BC4D8D22F9D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4" name="Rechthoek 38">
                    <a:extLst>
                      <a:ext uri="{FF2B5EF4-FFF2-40B4-BE49-F238E27FC236}">
                        <a16:creationId xmlns:a16="http://schemas.microsoft.com/office/drawing/2014/main" id="{5651E513-D749-4654-A2C7-7FB552F794A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sp>
              <p:nvSpPr>
                <p:cNvPr id="268" name="Boog 32">
                  <a:extLst>
                    <a:ext uri="{FF2B5EF4-FFF2-40B4-BE49-F238E27FC236}">
                      <a16:creationId xmlns:a16="http://schemas.microsoft.com/office/drawing/2014/main" id="{4067915F-0C6E-44DF-A47B-6109C647601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dirty="0"/>
                </a:p>
              </p:txBody>
            </p:sp>
          </p:grpSp>
          <p:sp>
            <p:nvSpPr>
              <p:cNvPr id="264" name="Tekstvak 28">
                <a:extLst>
                  <a:ext uri="{FF2B5EF4-FFF2-40B4-BE49-F238E27FC236}">
                    <a16:creationId xmlns:a16="http://schemas.microsoft.com/office/drawing/2014/main" id="{F6EDD2C9-287E-4A2E-B254-7F1F97F9AE2C}"/>
                  </a:ext>
                </a:extLst>
              </p:cNvPr>
              <p:cNvSpPr txBox="1"/>
              <p:nvPr userDrawn="1"/>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dirty="0">
                    <a:solidFill>
                      <a:schemeClr val="tx1"/>
                    </a:solidFill>
                    <a:latin typeface="Arial" panose="020B0604020202020204" pitchFamily="34" charset="0"/>
                    <a:ea typeface="+mn-ea"/>
                    <a:cs typeface="Arial" panose="020B0604020202020204" pitchFamily="34" charset="0"/>
                  </a:rPr>
                  <a:t>Lay-out</a:t>
                </a:r>
              </a:p>
            </p:txBody>
          </p:sp>
          <p:sp>
            <p:nvSpPr>
              <p:cNvPr id="265" name="Tekstvak 29">
                <a:extLst>
                  <a:ext uri="{FF2B5EF4-FFF2-40B4-BE49-F238E27FC236}">
                    <a16:creationId xmlns:a16="http://schemas.microsoft.com/office/drawing/2014/main" id="{98D937F6-6D82-4E71-8D39-4DD04AC923D7}"/>
                  </a:ext>
                </a:extLst>
              </p:cNvPr>
              <p:cNvSpPr txBox="1"/>
              <p:nvPr userDrawn="1"/>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dirty="0">
                    <a:solidFill>
                      <a:schemeClr val="tx1"/>
                    </a:solidFill>
                    <a:latin typeface="Arial" panose="020B0604020202020204" pitchFamily="34" charset="0"/>
                    <a:ea typeface="+mn-ea"/>
                    <a:cs typeface="Arial" panose="020B0604020202020204" pitchFamily="34" charset="0"/>
                  </a:rPr>
                  <a:t>Reset slide</a:t>
                </a:r>
              </a:p>
            </p:txBody>
          </p:sp>
          <p:pic>
            <p:nvPicPr>
              <p:cNvPr id="266" name="Picture 3">
                <a:extLst>
                  <a:ext uri="{FF2B5EF4-FFF2-40B4-BE49-F238E27FC236}">
                    <a16:creationId xmlns:a16="http://schemas.microsoft.com/office/drawing/2014/main" id="{6FBD6A9E-0179-49A5-8109-A13CF7EE9015}"/>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6288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shot of a computer&#10;&#10;Description automatically generated with low confidence">
            <a:extLst>
              <a:ext uri="{FF2B5EF4-FFF2-40B4-BE49-F238E27FC236}">
                <a16:creationId xmlns:a16="http://schemas.microsoft.com/office/drawing/2014/main" id="{F1B3DAEE-D892-459A-B3A6-6C9C620868B1}"/>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l="39" r="39"/>
          <a:stretch/>
        </p:blipFill>
        <p:spPr/>
      </p:pic>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Explaining values of doubtful reliability</a:t>
            </a:r>
          </a:p>
        </p:txBody>
      </p:sp>
      <p:sp>
        <p:nvSpPr>
          <p:cNvPr id="5" name="Subtitle 4">
            <a:extLst>
              <a:ext uri="{FF2B5EF4-FFF2-40B4-BE49-F238E27FC236}">
                <a16:creationId xmlns:a16="http://schemas.microsoft.com/office/drawing/2014/main" id="{3E870F2D-8831-429B-944F-311201CA6E5B}"/>
              </a:ext>
            </a:extLst>
          </p:cNvPr>
          <p:cNvSpPr>
            <a:spLocks noGrp="1"/>
          </p:cNvSpPr>
          <p:nvPr>
            <p:ph type="subTitle" idx="1"/>
          </p:nvPr>
        </p:nvSpPr>
        <p:spPr>
          <a:xfrm>
            <a:off x="756000" y="4221710"/>
            <a:ext cx="5435250" cy="1514775"/>
          </a:xfrm>
        </p:spPr>
        <p:txBody>
          <a:bodyPr/>
          <a:lstStyle/>
          <a:p>
            <a:r>
              <a:rPr lang="en-US" dirty="0"/>
              <a:t>Quang-hung Nguyen</a:t>
            </a:r>
          </a:p>
          <a:p>
            <a:r>
              <a:rPr lang="en-US" dirty="0">
                <a:latin typeface="+mj-lt"/>
              </a:rPr>
              <a:t>Supervisor: Maurice van </a:t>
            </a:r>
            <a:r>
              <a:rPr lang="en-US" dirty="0" err="1">
                <a:latin typeface="+mj-lt"/>
              </a:rPr>
              <a:t>keulen</a:t>
            </a:r>
            <a:endParaRPr lang="en-US" dirty="0">
              <a:latin typeface="+mj-lt"/>
            </a:endParaRPr>
          </a:p>
        </p:txBody>
      </p:sp>
      <p:sp>
        <p:nvSpPr>
          <p:cNvPr id="11" name="Text Placeholder 10">
            <a:extLst>
              <a:ext uri="{FF2B5EF4-FFF2-40B4-BE49-F238E27FC236}">
                <a16:creationId xmlns:a16="http://schemas.microsoft.com/office/drawing/2014/main" id="{25381A12-C7B6-44BD-BC32-E8DADCB06B65}"/>
              </a:ext>
            </a:extLst>
          </p:cNvPr>
          <p:cNvSpPr>
            <a:spLocks noGrp="1"/>
          </p:cNvSpPr>
          <p:nvPr>
            <p:ph type="body" sz="quarter" idx="14"/>
          </p:nvPr>
        </p:nvSpPr>
        <p:spPr/>
        <p:txBody>
          <a:bodyPr/>
          <a:lstStyle/>
          <a:p>
            <a:r>
              <a:rPr lang="en-US" dirty="0"/>
              <a:t>Faculty of Electrical Engineering, Mathematics, and Computer Science</a:t>
            </a:r>
          </a:p>
        </p:txBody>
      </p:sp>
      <p:sp>
        <p:nvSpPr>
          <p:cNvPr id="16" name="Tijdelijke aanduiding voor tekst 15">
            <a:extLst>
              <a:ext uri="{FF2B5EF4-FFF2-40B4-BE49-F238E27FC236}">
                <a16:creationId xmlns:a16="http://schemas.microsoft.com/office/drawing/2014/main" id="{E6FEC605-39DC-45E3-8D08-1DD3B9F296C4}"/>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308210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a:xfrm>
            <a:off x="8124000" y="21516"/>
            <a:ext cx="4068000" cy="2286000"/>
          </a:xfrm>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5998" y="1444784"/>
            <a:ext cx="7133357" cy="1061748"/>
          </a:xfrm>
        </p:spPr>
        <p:txBody>
          <a:bodyPr/>
          <a:lstStyle/>
          <a:p>
            <a:r>
              <a:rPr lang="en-US" dirty="0"/>
              <a:t>Data is key to robust Machine Learning models</a:t>
            </a:r>
          </a:p>
          <a:p>
            <a:r>
              <a:rPr lang="en-US" dirty="0"/>
              <a:t>A framework to test the reliability of features</a:t>
            </a:r>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motivation</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
        <p:nvSpPr>
          <p:cNvPr id="2" name="Title 3">
            <a:extLst>
              <a:ext uri="{FF2B5EF4-FFF2-40B4-BE49-F238E27FC236}">
                <a16:creationId xmlns:a16="http://schemas.microsoft.com/office/drawing/2014/main" id="{46D1AF77-4EA7-AFD9-CC83-C07831DB2AAE}"/>
              </a:ext>
            </a:extLst>
          </p:cNvPr>
          <p:cNvSpPr txBox="1">
            <a:spLocks/>
          </p:cNvSpPr>
          <p:nvPr/>
        </p:nvSpPr>
        <p:spPr>
          <a:xfrm>
            <a:off x="756001" y="2506532"/>
            <a:ext cx="4572000" cy="972000"/>
          </a:xfrm>
          <a:prstGeom prst="rect">
            <a:avLst/>
          </a:prstGeom>
        </p:spPr>
        <p:txBody>
          <a:bodyPr vert="horz" lIns="0" tIns="0" rIns="0" bIns="0" rtlCol="0" anchor="t">
            <a:noAutofit/>
          </a:bodyPr>
          <a:lstStyle>
            <a:lvl1pPr algn="l" defTabSz="914400" rtl="0" eaLnBrk="1" latinLnBrk="0" hangingPunct="1">
              <a:lnSpc>
                <a:spcPts val="3900"/>
              </a:lnSpc>
              <a:spcBef>
                <a:spcPct val="0"/>
              </a:spcBef>
              <a:buNone/>
              <a:defRPr sz="3600" b="1" kern="1200" cap="all" spc="0" baseline="0">
                <a:solidFill>
                  <a:schemeClr val="tx1"/>
                </a:solidFill>
                <a:latin typeface="+mj-lt"/>
                <a:ea typeface="+mj-ea"/>
                <a:cs typeface="+mj-cs"/>
              </a:defRPr>
            </a:lvl1pPr>
          </a:lstStyle>
          <a:p>
            <a:r>
              <a:rPr lang="en-US" dirty="0"/>
              <a:t>KEY IDEAS</a:t>
            </a:r>
          </a:p>
        </p:txBody>
      </p:sp>
      <p:sp>
        <p:nvSpPr>
          <p:cNvPr id="3" name="Text Placeholder 2">
            <a:extLst>
              <a:ext uri="{FF2B5EF4-FFF2-40B4-BE49-F238E27FC236}">
                <a16:creationId xmlns:a16="http://schemas.microsoft.com/office/drawing/2014/main" id="{DD3DBEE0-2210-C40A-E87A-44F4EA94D9E6}"/>
              </a:ext>
            </a:extLst>
          </p:cNvPr>
          <p:cNvSpPr txBox="1">
            <a:spLocks/>
          </p:cNvSpPr>
          <p:nvPr/>
        </p:nvSpPr>
        <p:spPr>
          <a:xfrm>
            <a:off x="755998" y="3195317"/>
            <a:ext cx="6548441" cy="3027307"/>
          </a:xfrm>
          <a:prstGeom prst="rect">
            <a:avLst/>
          </a:prstGeom>
        </p:spPr>
        <p:txBody>
          <a:bodyPr vert="horz" lIns="0" tIns="0" rIns="0" bIns="0" rtlCol="0">
            <a:noAutofit/>
          </a:bodyPr>
          <a:lstStyle>
            <a:lvl1pPr marL="360000" indent="-360000" algn="l" defTabSz="914400" rtl="0" eaLnBrk="1" latinLnBrk="0" hangingPunct="1">
              <a:lnSpc>
                <a:spcPts val="2000"/>
              </a:lnSpc>
              <a:spcBef>
                <a:spcPts val="200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200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a:lstStyle>
          <a:p>
            <a:r>
              <a:rPr lang="en-NL" dirty="0"/>
              <a:t>Dataset with 20 features (X), and one target to predict (y). </a:t>
            </a:r>
          </a:p>
          <a:p>
            <a:r>
              <a:rPr lang="en-NL" dirty="0"/>
              <a:t>Choose a feature (A)</a:t>
            </a:r>
          </a:p>
          <a:p>
            <a:r>
              <a:rPr lang="en-NL" dirty="0"/>
              <a:t>Corrupt some row of feature A</a:t>
            </a:r>
          </a:p>
          <a:p>
            <a:r>
              <a:rPr lang="en-NL" dirty="0"/>
              <a:t>Train an Xplainable model to predict feature A from 19 other features.</a:t>
            </a:r>
          </a:p>
          <a:p>
            <a:r>
              <a:rPr lang="en-NL" dirty="0"/>
              <a:t>How well can XAI model detect the corruption? </a:t>
            </a:r>
          </a:p>
          <a:p>
            <a:r>
              <a:rPr lang="en-NL" dirty="0"/>
              <a:t>Does t</a:t>
            </a:r>
            <a:r>
              <a:rPr lang="en-GB" dirty="0"/>
              <a:t>he corruption tells anything about feature reliability?</a:t>
            </a:r>
            <a:endParaRPr lang="en-NL" dirty="0"/>
          </a:p>
          <a:p>
            <a:endParaRPr lang="en-NL" dirty="0"/>
          </a:p>
          <a:p>
            <a:endParaRPr lang="en-NL" dirty="0"/>
          </a:p>
        </p:txBody>
      </p:sp>
      <p:sp>
        <p:nvSpPr>
          <p:cNvPr id="5" name="TextBox 4">
            <a:extLst>
              <a:ext uri="{FF2B5EF4-FFF2-40B4-BE49-F238E27FC236}">
                <a16:creationId xmlns:a16="http://schemas.microsoft.com/office/drawing/2014/main" id="{0DE90201-CD9E-7C2D-1BAE-934CA2509672}"/>
              </a:ext>
            </a:extLst>
          </p:cNvPr>
          <p:cNvSpPr txBox="1"/>
          <p:nvPr/>
        </p:nvSpPr>
        <p:spPr>
          <a:xfrm>
            <a:off x="-2877424" y="-1426128"/>
            <a:ext cx="184731" cy="369332"/>
          </a:xfrm>
          <a:prstGeom prst="rect">
            <a:avLst/>
          </a:prstGeom>
          <a:noFill/>
        </p:spPr>
        <p:txBody>
          <a:bodyPr wrap="none" rtlCol="0">
            <a:spAutoFit/>
          </a:bodyPr>
          <a:lstStyle/>
          <a:p>
            <a:endParaRPr lang="en-NL" dirty="0"/>
          </a:p>
        </p:txBody>
      </p:sp>
    </p:spTree>
    <p:extLst>
      <p:ext uri="{BB962C8B-B14F-4D97-AF65-F5344CB8AC3E}">
        <p14:creationId xmlns:p14="http://schemas.microsoft.com/office/powerpoint/2010/main" val="966532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6000" y="1745998"/>
            <a:ext cx="7133357" cy="2952002"/>
          </a:xfrm>
        </p:spPr>
        <p:txBody>
          <a:bodyPr/>
          <a:lstStyle/>
          <a:p>
            <a:r>
              <a:rPr lang="en-US" dirty="0"/>
              <a:t>Research gap: No paper has attempted to train ML models to predict features for reliability testing. Most other related works are on Computer Vision and/or Classification.</a:t>
            </a:r>
          </a:p>
          <a:p>
            <a:r>
              <a:rPr lang="en-US" b="1" dirty="0"/>
              <a:t>RQ: How well can a machine learning model detect and explain feature reliability based on related attribute, when that feature is corrupted?</a:t>
            </a:r>
          </a:p>
          <a:p>
            <a:pPr lvl="1"/>
            <a:r>
              <a:rPr lang="en-US" b="1" dirty="0"/>
              <a:t>Sub-RQ: To what extend the corruption can be detected and explained (How many % of corruption)?</a:t>
            </a:r>
          </a:p>
          <a:p>
            <a:pPr lvl="1"/>
            <a:r>
              <a:rPr lang="en-US" b="1" dirty="0"/>
              <a:t>Sub-RQ: How well does the model distinguish between original doubtful values and corrupted values? </a:t>
            </a:r>
          </a:p>
          <a:p>
            <a:pPr lvl="1"/>
            <a:endParaRPr lang="en-US" b="1" dirty="0"/>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Research question</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Tree>
    <p:extLst>
      <p:ext uri="{BB962C8B-B14F-4D97-AF65-F5344CB8AC3E}">
        <p14:creationId xmlns:p14="http://schemas.microsoft.com/office/powerpoint/2010/main" val="1765266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methodology</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pic>
        <p:nvPicPr>
          <p:cNvPr id="16" name="Picture 15" descr="A picture containing text, screenshot, font, diagram&#10;&#10;Description automatically generated">
            <a:extLst>
              <a:ext uri="{FF2B5EF4-FFF2-40B4-BE49-F238E27FC236}">
                <a16:creationId xmlns:a16="http://schemas.microsoft.com/office/drawing/2014/main" id="{E7DC1D29-D12B-D96E-E7E0-AF13CA5E7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810" y="1241999"/>
            <a:ext cx="4153191" cy="4567130"/>
          </a:xfrm>
          <a:prstGeom prst="rect">
            <a:avLst/>
          </a:prstGeom>
        </p:spPr>
      </p:pic>
      <p:sp>
        <p:nvSpPr>
          <p:cNvPr id="19" name="Subtitle 4">
            <a:extLst>
              <a:ext uri="{FF2B5EF4-FFF2-40B4-BE49-F238E27FC236}">
                <a16:creationId xmlns:a16="http://schemas.microsoft.com/office/drawing/2014/main" id="{F8822247-6925-161C-82D6-83D537DB3171}"/>
              </a:ext>
            </a:extLst>
          </p:cNvPr>
          <p:cNvSpPr>
            <a:spLocks noGrp="1"/>
          </p:cNvSpPr>
          <p:nvPr>
            <p:ph type="subTitle" idx="1"/>
          </p:nvPr>
        </p:nvSpPr>
        <p:spPr>
          <a:xfrm>
            <a:off x="756001" y="1457999"/>
            <a:ext cx="11051999" cy="540000"/>
          </a:xfrm>
        </p:spPr>
        <p:txBody>
          <a:bodyPr/>
          <a:lstStyle/>
          <a:p>
            <a:r>
              <a:rPr lang="en-US" dirty="0"/>
              <a:t>overview</a:t>
            </a:r>
          </a:p>
        </p:txBody>
      </p:sp>
    </p:spTree>
    <p:extLst>
      <p:ext uri="{BB962C8B-B14F-4D97-AF65-F5344CB8AC3E}">
        <p14:creationId xmlns:p14="http://schemas.microsoft.com/office/powerpoint/2010/main" val="2258574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5998" y="1861671"/>
            <a:ext cx="7133357" cy="1807519"/>
          </a:xfrm>
        </p:spPr>
        <p:txBody>
          <a:bodyPr/>
          <a:lstStyle/>
          <a:p>
            <a:r>
              <a:rPr lang="en-US" dirty="0"/>
              <a:t>Kaggle house prices dataset</a:t>
            </a:r>
          </a:p>
          <a:p>
            <a:r>
              <a:rPr lang="en-US" dirty="0"/>
              <a:t>1500 rows, 81 features </a:t>
            </a:r>
          </a:p>
          <a:p>
            <a:r>
              <a:rPr lang="en-US" dirty="0"/>
              <a:t>Example features: House quality, number of bathrooms, neighborhood, heating quality, garage type, porches, Sale price, etc. </a:t>
            </a:r>
          </a:p>
          <a:p>
            <a:pPr marL="0" indent="0">
              <a:buNone/>
            </a:pPr>
            <a:endParaRPr lang="en-US" dirty="0"/>
          </a:p>
          <a:p>
            <a:endParaRPr lang="en-US" dirty="0"/>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methodology</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
        <p:nvSpPr>
          <p:cNvPr id="2" name="Subtitle 4">
            <a:extLst>
              <a:ext uri="{FF2B5EF4-FFF2-40B4-BE49-F238E27FC236}">
                <a16:creationId xmlns:a16="http://schemas.microsoft.com/office/drawing/2014/main" id="{70B6ABA5-D025-7FC2-2763-82CE8F39F036}"/>
              </a:ext>
            </a:extLst>
          </p:cNvPr>
          <p:cNvSpPr>
            <a:spLocks noGrp="1"/>
          </p:cNvSpPr>
          <p:nvPr>
            <p:ph type="subTitle" idx="1"/>
          </p:nvPr>
        </p:nvSpPr>
        <p:spPr>
          <a:xfrm>
            <a:off x="756001" y="1457999"/>
            <a:ext cx="11051999" cy="540000"/>
          </a:xfrm>
        </p:spPr>
        <p:txBody>
          <a:bodyPr/>
          <a:lstStyle/>
          <a:p>
            <a:r>
              <a:rPr lang="en-US" dirty="0"/>
              <a:t>dataset</a:t>
            </a:r>
          </a:p>
        </p:txBody>
      </p:sp>
      <p:pic>
        <p:nvPicPr>
          <p:cNvPr id="3" name="Picture 2" descr="Do Garages Really Add Value to Your Home? - Popowich &amp; Company">
            <a:extLst>
              <a:ext uri="{FF2B5EF4-FFF2-40B4-BE49-F238E27FC236}">
                <a16:creationId xmlns:a16="http://schemas.microsoft.com/office/drawing/2014/main" id="{3EF91032-EE41-8C5B-B215-4BAC4E73C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4053" b="14053"/>
          <a:stretch>
            <a:fillRect/>
          </a:stretch>
        </p:blipFill>
        <p:spPr bwMode="auto">
          <a:xfrm>
            <a:off x="8124000" y="0"/>
            <a:ext cx="406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37 Modern Kitchen Ideas We Love | Architectural Digest">
            <a:extLst>
              <a:ext uri="{FF2B5EF4-FFF2-40B4-BE49-F238E27FC236}">
                <a16:creationId xmlns:a16="http://schemas.microsoft.com/office/drawing/2014/main" id="{7C37B97B-D8BC-CAE7-3A2F-55A964452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9" b="49"/>
          <a:stretch>
            <a:fillRect/>
          </a:stretch>
        </p:blipFill>
        <p:spPr bwMode="auto">
          <a:xfrm>
            <a:off x="8124000" y="4572000"/>
            <a:ext cx="406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ow To Add A Porch To A House | Bankrate">
            <a:extLst>
              <a:ext uri="{FF2B5EF4-FFF2-40B4-BE49-F238E27FC236}">
                <a16:creationId xmlns:a16="http://schemas.microsoft.com/office/drawing/2014/main" id="{3706F1ED-565D-E52C-D1EB-28E9E88C2F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9" b="59"/>
          <a:stretch>
            <a:fillRect/>
          </a:stretch>
        </p:blipFill>
        <p:spPr bwMode="auto">
          <a:xfrm>
            <a:off x="8124000" y="2286000"/>
            <a:ext cx="406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4">
            <a:extLst>
              <a:ext uri="{FF2B5EF4-FFF2-40B4-BE49-F238E27FC236}">
                <a16:creationId xmlns:a16="http://schemas.microsoft.com/office/drawing/2014/main" id="{20275079-39B2-3F64-7B62-0427DF1A1D1B}"/>
              </a:ext>
            </a:extLst>
          </p:cNvPr>
          <p:cNvSpPr txBox="1">
            <a:spLocks/>
          </p:cNvSpPr>
          <p:nvPr/>
        </p:nvSpPr>
        <p:spPr>
          <a:xfrm>
            <a:off x="755998" y="3738074"/>
            <a:ext cx="11051999" cy="540000"/>
          </a:xfrm>
          <a:prstGeom prst="rect">
            <a:avLst/>
          </a:prstGeom>
        </p:spPr>
        <p:txBody>
          <a:bodyPr vert="horz" lIns="0" tIns="0" rIns="0" bIns="0" rtlCol="0">
            <a:noAutofit/>
          </a:bodyPr>
          <a:lstStyle>
            <a:lvl1pPr marL="0" indent="0" algn="l" defTabSz="914400" rtl="0" eaLnBrk="1" latinLnBrk="0" hangingPunct="1">
              <a:lnSpc>
                <a:spcPts val="2000"/>
              </a:lnSpc>
              <a:spcBef>
                <a:spcPts val="0"/>
              </a:spcBef>
              <a:spcAft>
                <a:spcPts val="0"/>
              </a:spcAft>
              <a:buFont typeface="Arial Narrow" panose="020B0606020202030204" pitchFamily="34" charset="0"/>
              <a:buNone/>
              <a:defRPr sz="2200" b="1" kern="1200" cap="all" baseline="0">
                <a:solidFill>
                  <a:schemeClr val="tx2"/>
                </a:solidFill>
                <a:latin typeface="+mn-lt"/>
                <a:ea typeface="+mn-ea"/>
                <a:cs typeface="+mn-cs"/>
              </a:defRPr>
            </a:lvl1pPr>
            <a:lvl2pPr marL="457200" indent="0" algn="ctr" defTabSz="914400" rtl="0" eaLnBrk="1" latinLnBrk="0" hangingPunct="1">
              <a:lnSpc>
                <a:spcPts val="2000"/>
              </a:lnSpc>
              <a:spcBef>
                <a:spcPts val="0"/>
              </a:spcBef>
              <a:spcAft>
                <a:spcPts val="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ts val="2000"/>
              </a:lnSpc>
              <a:spcBef>
                <a:spcPts val="0"/>
              </a:spcBef>
              <a:spcAft>
                <a:spcPts val="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ts val="2000"/>
              </a:lnSpc>
              <a:spcBef>
                <a:spcPts val="0"/>
              </a:spcBef>
              <a:spcAft>
                <a:spcPts val="0"/>
              </a:spcAft>
              <a:buFont typeface="+mj-lt"/>
              <a:buNone/>
              <a:defRPr sz="1600" kern="1200">
                <a:solidFill>
                  <a:schemeClr val="tx1"/>
                </a:solidFill>
                <a:latin typeface="+mn-lt"/>
                <a:ea typeface="+mn-ea"/>
                <a:cs typeface="+mn-cs"/>
              </a:defRPr>
            </a:lvl4pPr>
            <a:lvl5pPr marL="1828800" indent="0" algn="ctr" defTabSz="914400" rtl="0" eaLnBrk="1" latinLnBrk="0" hangingPunct="1">
              <a:lnSpc>
                <a:spcPts val="2000"/>
              </a:lnSpc>
              <a:spcBef>
                <a:spcPts val="0"/>
              </a:spcBef>
              <a:spcAft>
                <a:spcPts val="0"/>
              </a:spcAft>
              <a:buFont typeface="+mj-lt"/>
              <a:buNone/>
              <a:defRPr sz="1600" kern="1200">
                <a:solidFill>
                  <a:schemeClr val="tx1"/>
                </a:solidFill>
                <a:latin typeface="+mn-lt"/>
                <a:ea typeface="+mn-ea"/>
                <a:cs typeface="+mn-cs"/>
              </a:defRPr>
            </a:lvl5pPr>
            <a:lvl6pPr marL="2286000" indent="0" algn="ctr" defTabSz="914400" rtl="0" eaLnBrk="1" latinLnBrk="0" hangingPunct="1">
              <a:lnSpc>
                <a:spcPts val="2000"/>
              </a:lnSpc>
              <a:spcBef>
                <a:spcPts val="0"/>
              </a:spcBef>
              <a:buFont typeface="+mj-lt"/>
              <a:buNone/>
              <a:defRPr sz="1600" kern="1200">
                <a:solidFill>
                  <a:schemeClr val="tx1"/>
                </a:solidFill>
                <a:latin typeface="+mn-lt"/>
                <a:ea typeface="+mn-ea"/>
                <a:cs typeface="+mn-cs"/>
              </a:defRPr>
            </a:lvl6pPr>
            <a:lvl7pPr marL="2743200" indent="0" algn="ctr" defTabSz="914400" rtl="0" eaLnBrk="1" latinLnBrk="0" hangingPunct="1">
              <a:lnSpc>
                <a:spcPts val="2500"/>
              </a:lnSpc>
              <a:spcBef>
                <a:spcPts val="0"/>
              </a:spcBef>
              <a:buFontTx/>
              <a:buNone/>
              <a:defRPr sz="1600" b="1" kern="1200" cap="all" baseline="0">
                <a:solidFill>
                  <a:schemeClr val="tx1"/>
                </a:solidFill>
                <a:latin typeface="+mn-lt"/>
                <a:ea typeface="+mn-ea"/>
                <a:cs typeface="+mn-cs"/>
              </a:defRPr>
            </a:lvl7pPr>
            <a:lvl8pPr marL="3200400" indent="0" algn="ctr" defTabSz="914400" rtl="0" eaLnBrk="1" latinLnBrk="0" hangingPunct="1">
              <a:lnSpc>
                <a:spcPts val="2000"/>
              </a:lnSpc>
              <a:spcBef>
                <a:spcPts val="0"/>
              </a:spcBef>
              <a:buFontTx/>
              <a:buNone/>
              <a:defRPr sz="1600" kern="1200" baseline="0">
                <a:solidFill>
                  <a:schemeClr val="tx1"/>
                </a:solidFill>
                <a:latin typeface="+mn-lt"/>
                <a:ea typeface="+mn-ea"/>
                <a:cs typeface="+mn-cs"/>
              </a:defRPr>
            </a:lvl8pPr>
            <a:lvl9pPr marL="3657600" indent="0" algn="ctr" defTabSz="914400" rtl="0" eaLnBrk="1" latinLnBrk="0" hangingPunct="1">
              <a:lnSpc>
                <a:spcPts val="2000"/>
              </a:lnSpc>
              <a:spcBef>
                <a:spcPts val="0"/>
              </a:spcBef>
              <a:buFont typeface="Arial" panose="020B0604020202020204" pitchFamily="34" charset="0"/>
              <a:buNone/>
              <a:defRPr sz="1600" kern="1200">
                <a:solidFill>
                  <a:schemeClr val="tx1"/>
                </a:solidFill>
                <a:latin typeface="+mn-lt"/>
                <a:ea typeface="+mn-ea"/>
                <a:cs typeface="+mn-cs"/>
              </a:defRPr>
            </a:lvl9pPr>
          </a:lstStyle>
          <a:p>
            <a:r>
              <a:rPr lang="en-US" dirty="0"/>
              <a:t>Explainable AI</a:t>
            </a:r>
          </a:p>
        </p:txBody>
      </p:sp>
      <p:sp>
        <p:nvSpPr>
          <p:cNvPr id="8" name="Text Placeholder 9">
            <a:extLst>
              <a:ext uri="{FF2B5EF4-FFF2-40B4-BE49-F238E27FC236}">
                <a16:creationId xmlns:a16="http://schemas.microsoft.com/office/drawing/2014/main" id="{2A457A14-D82F-3020-660E-3E813430FCBC}"/>
              </a:ext>
            </a:extLst>
          </p:cNvPr>
          <p:cNvSpPr txBox="1">
            <a:spLocks/>
          </p:cNvSpPr>
          <p:nvPr/>
        </p:nvSpPr>
        <p:spPr>
          <a:xfrm>
            <a:off x="755999" y="4181714"/>
            <a:ext cx="7133357" cy="1807519"/>
          </a:xfrm>
          <a:prstGeom prst="rect">
            <a:avLst/>
          </a:prstGeom>
        </p:spPr>
        <p:txBody>
          <a:bodyPr vert="horz" lIns="0" tIns="0" rIns="0" bIns="0" rtlCol="0">
            <a:noAutofit/>
          </a:bodyPr>
          <a:lstStyle>
            <a:lvl1pPr marL="360000" indent="-360000" algn="l" defTabSz="914400" rtl="0" eaLnBrk="1" latinLnBrk="0" hangingPunct="1">
              <a:lnSpc>
                <a:spcPts val="2000"/>
              </a:lnSpc>
              <a:spcBef>
                <a:spcPts val="200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200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a:lstStyle>
          <a:p>
            <a:r>
              <a:rPr lang="en-US" dirty="0"/>
              <a:t>Ridge Regression with Cross-Validation</a:t>
            </a:r>
          </a:p>
          <a:p>
            <a:r>
              <a:rPr lang="en-US" dirty="0"/>
              <a:t>Explaining Model with SHAP </a:t>
            </a:r>
          </a:p>
          <a:p>
            <a:endParaRPr lang="en-US" dirty="0"/>
          </a:p>
        </p:txBody>
      </p:sp>
      <p:sp>
        <p:nvSpPr>
          <p:cNvPr id="9" name="Subtitle 4">
            <a:extLst>
              <a:ext uri="{FF2B5EF4-FFF2-40B4-BE49-F238E27FC236}">
                <a16:creationId xmlns:a16="http://schemas.microsoft.com/office/drawing/2014/main" id="{85760147-2927-DA13-BF89-E966C5FCD8E8}"/>
              </a:ext>
            </a:extLst>
          </p:cNvPr>
          <p:cNvSpPr txBox="1">
            <a:spLocks/>
          </p:cNvSpPr>
          <p:nvPr/>
        </p:nvSpPr>
        <p:spPr>
          <a:xfrm>
            <a:off x="755999" y="5185028"/>
            <a:ext cx="11051999" cy="137351"/>
          </a:xfrm>
          <a:prstGeom prst="rect">
            <a:avLst/>
          </a:prstGeom>
        </p:spPr>
        <p:txBody>
          <a:bodyPr vert="horz" lIns="0" tIns="0" rIns="0" bIns="0" rtlCol="0">
            <a:noAutofit/>
          </a:bodyPr>
          <a:lstStyle>
            <a:lvl1pPr marL="0" indent="0" algn="l" defTabSz="914400" rtl="0" eaLnBrk="1" latinLnBrk="0" hangingPunct="1">
              <a:lnSpc>
                <a:spcPts val="2000"/>
              </a:lnSpc>
              <a:spcBef>
                <a:spcPts val="0"/>
              </a:spcBef>
              <a:spcAft>
                <a:spcPts val="0"/>
              </a:spcAft>
              <a:buFont typeface="Arial Narrow" panose="020B0606020202030204" pitchFamily="34" charset="0"/>
              <a:buNone/>
              <a:defRPr sz="2200" b="1" kern="1200" cap="all" baseline="0">
                <a:solidFill>
                  <a:schemeClr val="tx2"/>
                </a:solidFill>
                <a:latin typeface="+mn-lt"/>
                <a:ea typeface="+mn-ea"/>
                <a:cs typeface="+mn-cs"/>
              </a:defRPr>
            </a:lvl1pPr>
            <a:lvl2pPr marL="457200" indent="0" algn="ctr" defTabSz="914400" rtl="0" eaLnBrk="1" latinLnBrk="0" hangingPunct="1">
              <a:lnSpc>
                <a:spcPts val="2000"/>
              </a:lnSpc>
              <a:spcBef>
                <a:spcPts val="0"/>
              </a:spcBef>
              <a:spcAft>
                <a:spcPts val="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ts val="2000"/>
              </a:lnSpc>
              <a:spcBef>
                <a:spcPts val="0"/>
              </a:spcBef>
              <a:spcAft>
                <a:spcPts val="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ts val="2000"/>
              </a:lnSpc>
              <a:spcBef>
                <a:spcPts val="0"/>
              </a:spcBef>
              <a:spcAft>
                <a:spcPts val="0"/>
              </a:spcAft>
              <a:buFont typeface="+mj-lt"/>
              <a:buNone/>
              <a:defRPr sz="1600" kern="1200">
                <a:solidFill>
                  <a:schemeClr val="tx1"/>
                </a:solidFill>
                <a:latin typeface="+mn-lt"/>
                <a:ea typeface="+mn-ea"/>
                <a:cs typeface="+mn-cs"/>
              </a:defRPr>
            </a:lvl4pPr>
            <a:lvl5pPr marL="1828800" indent="0" algn="ctr" defTabSz="914400" rtl="0" eaLnBrk="1" latinLnBrk="0" hangingPunct="1">
              <a:lnSpc>
                <a:spcPts val="2000"/>
              </a:lnSpc>
              <a:spcBef>
                <a:spcPts val="0"/>
              </a:spcBef>
              <a:spcAft>
                <a:spcPts val="0"/>
              </a:spcAft>
              <a:buFont typeface="+mj-lt"/>
              <a:buNone/>
              <a:defRPr sz="1600" kern="1200">
                <a:solidFill>
                  <a:schemeClr val="tx1"/>
                </a:solidFill>
                <a:latin typeface="+mn-lt"/>
                <a:ea typeface="+mn-ea"/>
                <a:cs typeface="+mn-cs"/>
              </a:defRPr>
            </a:lvl5pPr>
            <a:lvl6pPr marL="2286000" indent="0" algn="ctr" defTabSz="914400" rtl="0" eaLnBrk="1" latinLnBrk="0" hangingPunct="1">
              <a:lnSpc>
                <a:spcPts val="2000"/>
              </a:lnSpc>
              <a:spcBef>
                <a:spcPts val="0"/>
              </a:spcBef>
              <a:buFont typeface="+mj-lt"/>
              <a:buNone/>
              <a:defRPr sz="1600" kern="1200">
                <a:solidFill>
                  <a:schemeClr val="tx1"/>
                </a:solidFill>
                <a:latin typeface="+mn-lt"/>
                <a:ea typeface="+mn-ea"/>
                <a:cs typeface="+mn-cs"/>
              </a:defRPr>
            </a:lvl6pPr>
            <a:lvl7pPr marL="2743200" indent="0" algn="ctr" defTabSz="914400" rtl="0" eaLnBrk="1" latinLnBrk="0" hangingPunct="1">
              <a:lnSpc>
                <a:spcPts val="2500"/>
              </a:lnSpc>
              <a:spcBef>
                <a:spcPts val="0"/>
              </a:spcBef>
              <a:buFontTx/>
              <a:buNone/>
              <a:defRPr sz="1600" b="1" kern="1200" cap="all" baseline="0">
                <a:solidFill>
                  <a:schemeClr val="tx1"/>
                </a:solidFill>
                <a:latin typeface="+mn-lt"/>
                <a:ea typeface="+mn-ea"/>
                <a:cs typeface="+mn-cs"/>
              </a:defRPr>
            </a:lvl7pPr>
            <a:lvl8pPr marL="3200400" indent="0" algn="ctr" defTabSz="914400" rtl="0" eaLnBrk="1" latinLnBrk="0" hangingPunct="1">
              <a:lnSpc>
                <a:spcPts val="2000"/>
              </a:lnSpc>
              <a:spcBef>
                <a:spcPts val="0"/>
              </a:spcBef>
              <a:buFontTx/>
              <a:buNone/>
              <a:defRPr sz="1600" kern="1200" baseline="0">
                <a:solidFill>
                  <a:schemeClr val="tx1"/>
                </a:solidFill>
                <a:latin typeface="+mn-lt"/>
                <a:ea typeface="+mn-ea"/>
                <a:cs typeface="+mn-cs"/>
              </a:defRPr>
            </a:lvl8pPr>
            <a:lvl9pPr marL="3657600" indent="0" algn="ctr" defTabSz="914400" rtl="0" eaLnBrk="1" latinLnBrk="0" hangingPunct="1">
              <a:lnSpc>
                <a:spcPts val="2000"/>
              </a:lnSpc>
              <a:spcBef>
                <a:spcPts val="0"/>
              </a:spcBef>
              <a:buFont typeface="Arial" panose="020B0604020202020204" pitchFamily="34" charset="0"/>
              <a:buNone/>
              <a:defRPr sz="1600" kern="1200">
                <a:solidFill>
                  <a:schemeClr val="tx1"/>
                </a:solidFill>
                <a:latin typeface="+mn-lt"/>
                <a:ea typeface="+mn-ea"/>
                <a:cs typeface="+mn-cs"/>
              </a:defRPr>
            </a:lvl9pPr>
          </a:lstStyle>
          <a:p>
            <a:r>
              <a:rPr lang="en-US" dirty="0"/>
              <a:t>evaluation</a:t>
            </a:r>
          </a:p>
        </p:txBody>
      </p:sp>
      <p:sp>
        <p:nvSpPr>
          <p:cNvPr id="12" name="Text Placeholder 9">
            <a:extLst>
              <a:ext uri="{FF2B5EF4-FFF2-40B4-BE49-F238E27FC236}">
                <a16:creationId xmlns:a16="http://schemas.microsoft.com/office/drawing/2014/main" id="{38B712B4-FAF6-9153-1D48-B189C1CFEC53}"/>
              </a:ext>
            </a:extLst>
          </p:cNvPr>
          <p:cNvSpPr txBox="1">
            <a:spLocks/>
          </p:cNvSpPr>
          <p:nvPr/>
        </p:nvSpPr>
        <p:spPr>
          <a:xfrm>
            <a:off x="701680" y="5681789"/>
            <a:ext cx="6732638" cy="1151511"/>
          </a:xfrm>
          <a:prstGeom prst="rect">
            <a:avLst/>
          </a:prstGeom>
        </p:spPr>
        <p:txBody>
          <a:bodyPr vert="horz" lIns="0" tIns="0" rIns="0" bIns="0" rtlCol="0">
            <a:noAutofit/>
          </a:bodyPr>
          <a:lstStyle>
            <a:lvl1pPr marL="360000" indent="-360000" algn="l" defTabSz="914400" rtl="0" eaLnBrk="1" latinLnBrk="0" hangingPunct="1">
              <a:lnSpc>
                <a:spcPts val="2000"/>
              </a:lnSpc>
              <a:spcBef>
                <a:spcPts val="200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200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a:lstStyle>
          <a:p>
            <a:pPr>
              <a:spcBef>
                <a:spcPts val="600"/>
              </a:spcBef>
              <a:spcAft>
                <a:spcPts val="600"/>
              </a:spcAft>
            </a:pPr>
            <a:r>
              <a:rPr lang="en-US" dirty="0"/>
              <a:t>Confusion Matrix</a:t>
            </a:r>
          </a:p>
          <a:p>
            <a:pPr>
              <a:spcBef>
                <a:spcPts val="600"/>
              </a:spcBef>
              <a:spcAft>
                <a:spcPts val="600"/>
              </a:spcAft>
            </a:pPr>
            <a:r>
              <a:rPr lang="en-US" dirty="0"/>
              <a:t>Evaluating explanation based on CO-12 Framework - TBD</a:t>
            </a:r>
          </a:p>
          <a:p>
            <a:pPr>
              <a:spcBef>
                <a:spcPts val="600"/>
              </a:spcBef>
              <a:spcAft>
                <a:spcPts val="600"/>
              </a:spcAft>
            </a:pPr>
            <a:endParaRPr lang="en-US" dirty="0"/>
          </a:p>
        </p:txBody>
      </p:sp>
    </p:spTree>
    <p:extLst>
      <p:ext uri="{BB962C8B-B14F-4D97-AF65-F5344CB8AC3E}">
        <p14:creationId xmlns:p14="http://schemas.microsoft.com/office/powerpoint/2010/main" val="697426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RESULTs</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
        <p:nvSpPr>
          <p:cNvPr id="8" name="Text Placeholder 9">
            <a:extLst>
              <a:ext uri="{FF2B5EF4-FFF2-40B4-BE49-F238E27FC236}">
                <a16:creationId xmlns:a16="http://schemas.microsoft.com/office/drawing/2014/main" id="{95DE00A1-710E-CB3C-EB3F-CD1E974259F1}"/>
              </a:ext>
            </a:extLst>
          </p:cNvPr>
          <p:cNvSpPr>
            <a:spLocks noGrp="1"/>
          </p:cNvSpPr>
          <p:nvPr>
            <p:ph type="body" sz="quarter" idx="16"/>
          </p:nvPr>
        </p:nvSpPr>
        <p:spPr>
          <a:xfrm>
            <a:off x="756001" y="1621481"/>
            <a:ext cx="7133357" cy="1807519"/>
          </a:xfrm>
        </p:spPr>
        <p:txBody>
          <a:bodyPr/>
          <a:lstStyle/>
          <a:p>
            <a:r>
              <a:rPr lang="en-US" dirty="0"/>
              <a:t>Up until </a:t>
            </a:r>
          </a:p>
          <a:p>
            <a:r>
              <a:rPr lang="en-US" dirty="0"/>
              <a:t>1500 rows, 81 features </a:t>
            </a:r>
          </a:p>
          <a:p>
            <a:r>
              <a:rPr lang="en-US" dirty="0"/>
              <a:t>Example features: House quality, number of bathrooms, neighborhood, heating quality, garage type, porches, Sale price, etc. </a:t>
            </a:r>
          </a:p>
          <a:p>
            <a:pPr marL="0" indent="0">
              <a:buNone/>
            </a:pPr>
            <a:endParaRPr lang="en-US" dirty="0"/>
          </a:p>
          <a:p>
            <a:endParaRPr lang="en-US" dirty="0"/>
          </a:p>
        </p:txBody>
      </p:sp>
    </p:spTree>
    <p:extLst>
      <p:ext uri="{BB962C8B-B14F-4D97-AF65-F5344CB8AC3E}">
        <p14:creationId xmlns:p14="http://schemas.microsoft.com/office/powerpoint/2010/main" val="1916648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wQAPwwAAAAAAAAAAAAAIAD///////////////8AAAD///////////////8DAAAAAgD///////8DAAAAAgD///////////////////////////////////////////////////////////////////////////////////////////////////////////////////////////////////////////////////////////////////////////////////////////////////////////////////////////////////////////////////////////////////////////////////////////////////////////////////////////////////////////////////////////////////////////////////////////////////////////////////////////////////////////////////////////////////////////////////////////////8BACAA////////////////AAAO////////AwAAAAMA////////////////////////////////////////////////////////////////////////////////////////////////////////////////////////////////////////////////////////////////////////////////////////////////////////////////////////////////////////////////////////////////////////////////////////////////////////////////////////////////////////////////////////////////////////////////////////////////////////////////////////////////////////////////////////////////////////////////////////////////////////////////////////AgACAP///////wQAAAACABAAC5lzes/JIxxKtEC/aPBU5fAFAAAAAAADAAAAAAADAAAAAwADAAAAAAD///////8DAAEA////////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MwLAAAAAAAAAAAAACAB////////////////AAAA////////////////BAAAAAMA////////BAAAAAMA////////BAAAAAMA////////BAAAAAMA////////BAAAAAMA////////////////////////////////////////////////////////////////////////////////////////////////////////////////////////////////////////////////////////////////////////////////////////////////////////////////////////////////////////////////////////////////////////////////////////////////////////////////////////////////////////////////////////////////////////////////////////////////////////////////////////////////////////////////AQAgAf///////////////wAADv///////wQAAAACAP///////////////////////////////////////////////////////////////////////////////////////////////////////////////////////////////////////////////////////////////////////////////////////////////////////////////////////////////////////////////////////////////////////////////////////////////////////////////////////////////////////////////////////////////////////////////////////////////////////////////////////////////////////////////////////////////////////////////////////////////////////////////////////wIABQEDAAAAAgD///////8aAAZMaW5rZWRTaGFwZXNEYXRhUHJvcGVydHlfMAUAAAAAAAQAAAADAAQAAAABAAQAAAADAP///////wQAAAADAP///////wQAAAADAP///////wQAAAADAP///////wMABQEDAAAAAwD///////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lzes/JIxxKtEC/aPBU5fADRGF0YQAbAAAABExpbmtlZFNoYXBlRGF0YQAFAAAAAAACTmFtZQAZAAAATGlua2VkU2hhcGVzRGF0YVByb3BlcnR5ABBWZXJzaW9uAAAAAAAJTGFzdFdyaXRlALPGWCt/AQAAAAEA/////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01 University of Twente - Title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832272F2-E7F3-4E6C-8CEF-ABE047A3C0EE}"/>
    </a:ext>
  </a:extLst>
</a:theme>
</file>

<file path=ppt/theme/theme2.xml><?xml version="1.0" encoding="utf-8"?>
<a:theme xmlns:a="http://schemas.openxmlformats.org/drawingml/2006/main" name="02 University of Twente - Title Slides with Video">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2224CB80-B425-40F1-8650-D539E65D2B65}"/>
    </a:ext>
  </a:extLst>
</a:theme>
</file>

<file path=ppt/theme/theme3.xml><?xml version="1.0" encoding="utf-8"?>
<a:theme xmlns:a="http://schemas.openxmlformats.org/drawingml/2006/main" name="03 University of Twente - Table of content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B5030AAE-B749-4E02-92A2-C75085070611}"/>
    </a:ext>
  </a:extLst>
</a:theme>
</file>

<file path=ppt/theme/theme4.xml><?xml version="1.0" encoding="utf-8"?>
<a:theme xmlns:a="http://schemas.openxmlformats.org/drawingml/2006/main" name="04 University of Twente - Chapter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063D27C9-D179-4D80-9B29-F59C8EA81DB6}"/>
    </a:ext>
  </a:extLst>
</a:theme>
</file>

<file path=ppt/theme/theme5.xml><?xml version="1.0" encoding="utf-8"?>
<a:theme xmlns:a="http://schemas.openxmlformats.org/drawingml/2006/main" name="05 University of Twente - Text slides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9146782F-52DA-4379-903B-104C0E66ADB6}"/>
    </a:ext>
  </a:extLst>
</a:theme>
</file>

<file path=ppt/theme/theme6.xml><?xml version="1.0" encoding="utf-8"?>
<a:theme xmlns:a="http://schemas.openxmlformats.org/drawingml/2006/main" name="06 University of Twente - Image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010DF2A7-7B00-48E6-99B0-E3BB50D820EF}"/>
    </a:ext>
  </a:extLst>
</a:theme>
</file>

<file path=ppt/theme/theme7.xml><?xml version="1.0" encoding="utf-8"?>
<a:theme xmlns:a="http://schemas.openxmlformats.org/drawingml/2006/main" name="07 University of Twente - Video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8F776CAA-9388-4E9F-844C-333D6D1C5624}"/>
    </a:ext>
  </a:extLst>
</a:theme>
</file>

<file path=ppt/theme/theme8.xml><?xml version="1.0" encoding="utf-8"?>
<a:theme xmlns:a="http://schemas.openxmlformats.org/drawingml/2006/main" name="08 University of Twente - Closing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24173E57-9FB0-4CA9-83AA-49B33515D6D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C4FEE6EF882A4FB70A5A26077DCAED" ma:contentTypeVersion="13" ma:contentTypeDescription="Create a new document." ma:contentTypeScope="" ma:versionID="49e41bc9d5bad482001e11fc9ad83f04">
  <xsd:schema xmlns:xsd="http://www.w3.org/2001/XMLSchema" xmlns:xs="http://www.w3.org/2001/XMLSchema" xmlns:p="http://schemas.microsoft.com/office/2006/metadata/properties" xmlns:ns2="727c934d-a4f9-455c-bd3c-4ed24313c07b" xmlns:ns3="7588473b-5163-453d-a6f6-dc82b1d277ac" targetNamespace="http://schemas.microsoft.com/office/2006/metadata/properties" ma:root="true" ma:fieldsID="e2d013fa9b88713dff642a71ae94edac" ns2:_="" ns3:_="">
    <xsd:import namespace="727c934d-a4f9-455c-bd3c-4ed24313c07b"/>
    <xsd:import namespace="7588473b-5163-453d-a6f6-dc82b1d277a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7c934d-a4f9-455c-bd3c-4ed24313c0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588473b-5163-453d-a6f6-dc82b1d277a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3F005D-20C1-47D7-855C-C5C9D4199643}">
  <ds:schemaRefs>
    <ds:schemaRef ds:uri="http://schemas.openxmlformats.org/package/2006/metadata/core-properties"/>
    <ds:schemaRef ds:uri="http://purl.org/dc/terms/"/>
    <ds:schemaRef ds:uri="http://purl.org/dc/elements/1.1/"/>
    <ds:schemaRef ds:uri="http://schemas.microsoft.com/office/infopath/2007/PartnerControls"/>
    <ds:schemaRef ds:uri="http://purl.org/dc/dcmitype/"/>
    <ds:schemaRef ds:uri="http://schemas.microsoft.com/office/2006/documentManagement/types"/>
    <ds:schemaRef ds:uri="7588473b-5163-453d-a6f6-dc82b1d277ac"/>
    <ds:schemaRef ds:uri="http://schemas.microsoft.com/office/2006/metadata/properties"/>
    <ds:schemaRef ds:uri="727c934d-a4f9-455c-bd3c-4ed24313c07b"/>
    <ds:schemaRef ds:uri="http://www.w3.org/XML/1998/namespace"/>
  </ds:schemaRefs>
</ds:datastoreItem>
</file>

<file path=customXml/itemProps2.xml><?xml version="1.0" encoding="utf-8"?>
<ds:datastoreItem xmlns:ds="http://schemas.openxmlformats.org/officeDocument/2006/customXml" ds:itemID="{E20D6049-F084-4BFF-8539-2F9990EFC0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7c934d-a4f9-455c-bd3c-4ed24313c07b"/>
    <ds:schemaRef ds:uri="7588473b-5163-453d-a6f6-dc82b1d277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6EA0CC-6001-48B9-A47A-9D635CE089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University of Twente - Title Slides</Template>
  <TotalTime>2767</TotalTime>
  <Words>960</Words>
  <Application>Microsoft Macintosh PowerPoint</Application>
  <PresentationFormat>Widescreen</PresentationFormat>
  <Paragraphs>129</Paragraphs>
  <Slides>12</Slides>
  <Notes>0</Notes>
  <HiddenSlides>3</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12</vt:i4>
      </vt:variant>
    </vt:vector>
  </HeadingPairs>
  <TitlesOfParts>
    <vt:vector size="23" baseType="lpstr">
      <vt:lpstr>Arial</vt:lpstr>
      <vt:lpstr>Arial Narrow</vt:lpstr>
      <vt:lpstr>Calibri</vt:lpstr>
      <vt:lpstr>01 University of Twente - Title Slides</vt:lpstr>
      <vt:lpstr>02 University of Twente - Title Slides with Video</vt:lpstr>
      <vt:lpstr>03 University of Twente - Table of contents</vt:lpstr>
      <vt:lpstr>04 University of Twente - Chapter slides</vt:lpstr>
      <vt:lpstr>05 University of Twente - Text slidesslides</vt:lpstr>
      <vt:lpstr>06 University of Twente - Image slides</vt:lpstr>
      <vt:lpstr>07 University of Twente - Video slides</vt:lpstr>
      <vt:lpstr>08 University of Twente - Closing slides</vt:lpstr>
      <vt:lpstr>Instructions</vt:lpstr>
      <vt:lpstr>PowerPoint Presentation</vt:lpstr>
      <vt:lpstr>PowerPoint Presentation</vt:lpstr>
      <vt:lpstr>Explaining values of doubtful reliability</vt:lpstr>
      <vt:lpstr>motivation</vt:lpstr>
      <vt:lpstr>Research question</vt:lpstr>
      <vt:lpstr>methodology</vt:lpstr>
      <vt:lpstr>methodology</vt:lpstr>
      <vt:lpstr>RESULTs</vt:lpstr>
      <vt:lpstr>RESULTs</vt:lpstr>
      <vt:lpstr>RESULTs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Nguyen, Q.H. (Hung, Student M-CS)</dc:creator>
  <dc:description>Template by HQ Solutions</dc:description>
  <cp:lastModifiedBy>Nguyen, Q.H. (Hung, Student M-CS)</cp:lastModifiedBy>
  <cp:revision>16</cp:revision>
  <dcterms:created xsi:type="dcterms:W3CDTF">2023-05-21T09:01:59Z</dcterms:created>
  <dcterms:modified xsi:type="dcterms:W3CDTF">2023-07-02T19:37:56Z</dcterms:modified>
  <cp:version>004</cp:version>
</cp:coreProperties>
</file>